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  <p:sldMasterId id="2147483678" r:id="rId3"/>
    <p:sldMasterId id="2147483784" r:id="rId4"/>
  </p:sldMasterIdLst>
  <p:notesMasterIdLst>
    <p:notesMasterId r:id="rId14"/>
  </p:notesMasterIdLst>
  <p:sldIdLst>
    <p:sldId id="256" r:id="rId5"/>
    <p:sldId id="482" r:id="rId6"/>
    <p:sldId id="337" r:id="rId7"/>
    <p:sldId id="272" r:id="rId8"/>
    <p:sldId id="483" r:id="rId9"/>
    <p:sldId id="304" r:id="rId10"/>
    <p:sldId id="320" r:id="rId11"/>
    <p:sldId id="302" r:id="rId12"/>
    <p:sldId id="303" r:id="rId13"/>
  </p:sldIdLst>
  <p:sldSz cx="20104100" cy="11309350"/>
  <p:notesSz cx="6797675" cy="9926638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29E77F-AA06-4033-1549-1DB741EA4F25}" name="Liam Byrnes" initials="LB" userId="S::Liam.Byrnes@epw.qld.gov.au::51bac4fb-cf02-4e92-bca8-faae6058d1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4" autoAdjust="0"/>
    <p:restoredTop sz="78026" autoAdjust="0"/>
  </p:normalViewPr>
  <p:slideViewPr>
    <p:cSldViewPr>
      <p:cViewPr varScale="1">
        <p:scale>
          <a:sx n="50" d="100"/>
          <a:sy n="50" d="100"/>
        </p:scale>
        <p:origin x="54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02" cy="4974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63" y="0"/>
            <a:ext cx="2945802" cy="4974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E1D387E5-B165-487F-80E2-1DFB42DCA6BF}" type="datetimeFigureOut">
              <a:rPr lang="en-AU" smtClean="0"/>
              <a:t>19/04/2024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553" y="4776603"/>
            <a:ext cx="5438569" cy="3909903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192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63" y="9429192"/>
            <a:ext cx="2945802" cy="497446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11042ADA-1DC5-4633-8F79-9FB19D18F7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04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42ADA-1DC5-4633-8F79-9FB19D18F78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280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sz="6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6735">
              <a:defRPr/>
            </a:pPr>
            <a:fld id="{11042ADA-1DC5-4633-8F79-9FB19D18F780}" type="slidenum">
              <a:rPr lang="en-AU" sz="300"/>
              <a:pPr defTabSz="486735">
                <a:defRPr/>
              </a:pPr>
              <a:t>2</a:t>
            </a:fld>
            <a:endParaRPr lang="en-AU" sz="300"/>
          </a:p>
        </p:txBody>
      </p:sp>
    </p:spTree>
    <p:extLst>
      <p:ext uri="{BB962C8B-B14F-4D97-AF65-F5344CB8AC3E}">
        <p14:creationId xmlns:p14="http://schemas.microsoft.com/office/powerpoint/2010/main" val="278363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3274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E740-30A6-4D35-BC52-2F5E9FB50CC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5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dirty="0">
              <a:solidFill>
                <a:srgbClr val="2754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DE255-B839-F443-AC8C-0F72225C0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94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kern="100" dirty="0">
              <a:solidFill>
                <a:srgbClr val="2754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DE255-B839-F443-AC8C-0F72225C0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0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DE255-B839-F443-AC8C-0F72225C0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1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DE255-B839-F443-AC8C-0F72225C0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: Cleanaway, Brisba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78496-964D-4C57-97BD-F8A01DE77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269" y="0"/>
            <a:ext cx="10863887" cy="11309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961EE6-4A1E-4EBB-BACD-800145D95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5" y="1"/>
            <a:ext cx="12172250" cy="1130934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E363B12-4971-4CB6-9F03-9FCDD4FEF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988" y="8086121"/>
            <a:ext cx="9678974" cy="2730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4837">
                <a:solidFill>
                  <a:srgbClr val="263746"/>
                </a:solidFill>
              </a:defRPr>
            </a:lvl1pPr>
            <a:lvl2pPr marL="753900" indent="0" algn="ctr">
              <a:buNone/>
              <a:defRPr sz="3298"/>
            </a:lvl2pPr>
            <a:lvl3pPr marL="1507800" indent="0" algn="ctr">
              <a:buNone/>
              <a:defRPr sz="2968"/>
            </a:lvl3pPr>
            <a:lvl4pPr marL="2261700" indent="0" algn="ctr">
              <a:buNone/>
              <a:defRPr sz="2638"/>
            </a:lvl4pPr>
            <a:lvl5pPr marL="3015600" indent="0" algn="ctr">
              <a:buNone/>
              <a:defRPr sz="2638"/>
            </a:lvl5pPr>
            <a:lvl6pPr marL="3769500" indent="0" algn="ctr">
              <a:buNone/>
              <a:defRPr sz="2638"/>
            </a:lvl6pPr>
            <a:lvl7pPr marL="4523400" indent="0" algn="ctr">
              <a:buNone/>
              <a:defRPr sz="2638"/>
            </a:lvl7pPr>
            <a:lvl8pPr marL="5277300" indent="0" algn="ctr">
              <a:buNone/>
              <a:defRPr sz="2638"/>
            </a:lvl8pPr>
            <a:lvl9pPr marL="6031200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148E42-C535-4F8C-AF00-B193A4E39B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988" y="3996953"/>
            <a:ext cx="9678974" cy="3937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8355"/>
              </a:lnSpc>
              <a:defRPr sz="7915">
                <a:solidFill>
                  <a:srgbClr val="00B7B7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75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replaceable image 2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6D89ED-41A8-49F3-8080-99396F03A598}"/>
              </a:ext>
            </a:extLst>
          </p:cNvPr>
          <p:cNvGrpSpPr/>
          <p:nvPr userDrawn="1"/>
        </p:nvGrpSpPr>
        <p:grpSpPr>
          <a:xfrm>
            <a:off x="6245428" y="0"/>
            <a:ext cx="16826422" cy="8624077"/>
            <a:chOff x="2826109" y="0"/>
            <a:chExt cx="7653205" cy="39222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D78496-964D-4C57-97BD-F8A01DE779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"/>
            <a:stretch/>
          </p:blipFill>
          <p:spPr>
            <a:xfrm>
              <a:off x="2826109" y="0"/>
              <a:ext cx="6317891" cy="3922236"/>
            </a:xfrm>
            <a:prstGeom prst="rect">
              <a:avLst/>
            </a:prstGeom>
          </p:spPr>
        </p:pic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0D9DFFEB-70A2-4932-ABFD-0E8FD11E704B}"/>
                </a:ext>
              </a:extLst>
            </p:cNvPr>
            <p:cNvSpPr/>
            <p:nvPr userDrawn="1"/>
          </p:nvSpPr>
          <p:spPr>
            <a:xfrm>
              <a:off x="9144000" y="0"/>
              <a:ext cx="1335314" cy="99050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AU" sz="2638" dirty="0">
                  <a:solidFill>
                    <a:schemeClr val="accent4"/>
                  </a:solidFill>
                </a:rPr>
                <a:t>Pull here to change picture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961EE6-4A1E-4EBB-BACD-800145D956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11" y="1"/>
            <a:ext cx="20086243" cy="1130934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E363B12-4971-4CB6-9F03-9FCDD4FEF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988" y="8086121"/>
            <a:ext cx="9678974" cy="2730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4837">
                <a:solidFill>
                  <a:schemeClr val="bg1"/>
                </a:solidFill>
              </a:defRPr>
            </a:lvl1pPr>
            <a:lvl2pPr marL="753900" indent="0" algn="ctr">
              <a:buNone/>
              <a:defRPr sz="3298"/>
            </a:lvl2pPr>
            <a:lvl3pPr marL="1507800" indent="0" algn="ctr">
              <a:buNone/>
              <a:defRPr sz="2968"/>
            </a:lvl3pPr>
            <a:lvl4pPr marL="2261700" indent="0" algn="ctr">
              <a:buNone/>
              <a:defRPr sz="2638"/>
            </a:lvl4pPr>
            <a:lvl5pPr marL="3015600" indent="0" algn="ctr">
              <a:buNone/>
              <a:defRPr sz="2638"/>
            </a:lvl5pPr>
            <a:lvl6pPr marL="3769500" indent="0" algn="ctr">
              <a:buNone/>
              <a:defRPr sz="2638"/>
            </a:lvl6pPr>
            <a:lvl7pPr marL="4523400" indent="0" algn="ctr">
              <a:buNone/>
              <a:defRPr sz="2638"/>
            </a:lvl7pPr>
            <a:lvl8pPr marL="5277300" indent="0" algn="ctr">
              <a:buNone/>
              <a:defRPr sz="2638"/>
            </a:lvl8pPr>
            <a:lvl9pPr marL="6031200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148E42-C535-4F8C-AF00-B193A4E39B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988" y="3996953"/>
            <a:ext cx="9678974" cy="3937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8355"/>
              </a:lnSpc>
              <a:defRPr sz="7915">
                <a:solidFill>
                  <a:srgbClr val="D7DF23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9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replaceable image 2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A66612-02D7-4FF0-8498-09D6E42C68B6}"/>
              </a:ext>
            </a:extLst>
          </p:cNvPr>
          <p:cNvGrpSpPr/>
          <p:nvPr userDrawn="1"/>
        </p:nvGrpSpPr>
        <p:grpSpPr>
          <a:xfrm>
            <a:off x="6245428" y="1"/>
            <a:ext cx="16826422" cy="8624075"/>
            <a:chOff x="2840624" y="0"/>
            <a:chExt cx="7653205" cy="39222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65B423-594C-4C82-9859-35F7DE7251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0624" y="0"/>
              <a:ext cx="6309770" cy="3922235"/>
            </a:xfrm>
            <a:prstGeom prst="rect">
              <a:avLst/>
            </a:prstGeom>
          </p:spPr>
        </p:pic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3906C178-7C02-415D-A3CC-B9AA8306D1AF}"/>
                </a:ext>
              </a:extLst>
            </p:cNvPr>
            <p:cNvSpPr/>
            <p:nvPr userDrawn="1"/>
          </p:nvSpPr>
          <p:spPr>
            <a:xfrm>
              <a:off x="9158515" y="0"/>
              <a:ext cx="1335314" cy="99050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AU" sz="2638" dirty="0">
                  <a:solidFill>
                    <a:schemeClr val="accent4"/>
                  </a:solidFill>
                </a:rPr>
                <a:t>Pull here to change picture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961EE6-4A1E-4EBB-BACD-800145D956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86243" cy="1130934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E363B12-4971-4CB6-9F03-9FCDD4FEF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988" y="8086121"/>
            <a:ext cx="9678974" cy="2730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4837">
                <a:solidFill>
                  <a:srgbClr val="263746"/>
                </a:solidFill>
              </a:defRPr>
            </a:lvl1pPr>
            <a:lvl2pPr marL="753900" indent="0" algn="ctr">
              <a:buNone/>
              <a:defRPr sz="3298"/>
            </a:lvl2pPr>
            <a:lvl3pPr marL="1507800" indent="0" algn="ctr">
              <a:buNone/>
              <a:defRPr sz="2968"/>
            </a:lvl3pPr>
            <a:lvl4pPr marL="2261700" indent="0" algn="ctr">
              <a:buNone/>
              <a:defRPr sz="2638"/>
            </a:lvl4pPr>
            <a:lvl5pPr marL="3015600" indent="0" algn="ctr">
              <a:buNone/>
              <a:defRPr sz="2638"/>
            </a:lvl5pPr>
            <a:lvl6pPr marL="3769500" indent="0" algn="ctr">
              <a:buNone/>
              <a:defRPr sz="2638"/>
            </a:lvl6pPr>
            <a:lvl7pPr marL="4523400" indent="0" algn="ctr">
              <a:buNone/>
              <a:defRPr sz="2638"/>
            </a:lvl7pPr>
            <a:lvl8pPr marL="5277300" indent="0" algn="ctr">
              <a:buNone/>
              <a:defRPr sz="2638"/>
            </a:lvl8pPr>
            <a:lvl9pPr marL="6031200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148E42-C535-4F8C-AF00-B193A4E39B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988" y="3996953"/>
            <a:ext cx="9678974" cy="3937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8355"/>
              </a:lnSpc>
              <a:defRPr sz="7915">
                <a:solidFill>
                  <a:srgbClr val="00B7B7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77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placeable Image RHS Content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9EB524-C6EA-4F55-81B0-25B51FF86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83619" y="0"/>
            <a:ext cx="7020480" cy="11309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961EE6-4A1E-4EBB-BACD-800145D95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5" y="0"/>
            <a:ext cx="17756722" cy="1130934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137D484-0783-4422-A2BD-69D0AC4CE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987" y="1635517"/>
            <a:ext cx="12973885" cy="1045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6156">
                <a:solidFill>
                  <a:srgbClr val="D7DF23"/>
                </a:solidFill>
              </a:defRPr>
            </a:lvl1pPr>
          </a:lstStyle>
          <a:p>
            <a:r>
              <a:rPr lang="en-US" dirty="0"/>
              <a:t>Click to edit –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084967-4BAA-4111-81A9-88D68382C10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29987" y="2914379"/>
            <a:ext cx="12973885" cy="7633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87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laceable Image RHS Content Slid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912565-FFFB-496E-8758-0D82172BF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83619" y="0"/>
            <a:ext cx="7020480" cy="11309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961EE6-4A1E-4EBB-BACD-800145D95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63" y="4"/>
            <a:ext cx="17756715" cy="11309346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0F3045D-D5E3-46C7-A784-6025182E9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986" y="934572"/>
            <a:ext cx="12988042" cy="131637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6156">
                <a:solidFill>
                  <a:srgbClr val="00B7B7"/>
                </a:solidFill>
              </a:defRPr>
            </a:lvl1pPr>
          </a:lstStyle>
          <a:p>
            <a:r>
              <a:rPr lang="en-US" dirty="0"/>
              <a:t>Click to edit –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8BB219-63CA-46F3-93E5-3706C9CD9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988" y="2425428"/>
            <a:ext cx="12988042" cy="8151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BB0CB8-E9B0-4E5D-B8EC-39F702246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" y="9784682"/>
            <a:ext cx="20086247" cy="152466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7DD010-9347-48AA-B37C-A9D30E440D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0086650" cy="978398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3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2C78F-FEB8-43DE-8428-9CB5964DB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3225" y="0"/>
            <a:ext cx="2070874" cy="1130935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8298A6-8DED-48EC-A752-657F997BFD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033224" cy="11309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15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B8B5ECF2-205A-497E-8202-50B17E033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" y="0"/>
            <a:ext cx="20086247" cy="11309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5B2DED-82C3-4AB8-9256-00CBA722FC3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29988" y="2840304"/>
            <a:ext cx="13577952" cy="770801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2638650" indent="-376950">
              <a:buClr>
                <a:schemeClr val="bg1"/>
              </a:buClr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4pPr>
            <a:lvl5pPr marL="3392550" indent="-3769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1B4871-0F74-44AB-A346-9808648A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88" y="886991"/>
            <a:ext cx="9222063" cy="160226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23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Department na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657" y="4085677"/>
            <a:ext cx="18886786" cy="2012295"/>
          </a:xfrm>
          <a:prstGeom prst="rect">
            <a:avLst/>
          </a:prstGeom>
        </p:spPr>
        <p:txBody>
          <a:bodyPr anchor="b"/>
          <a:lstStyle>
            <a:lvl1pPr algn="l">
              <a:defRPr sz="98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660" y="6379909"/>
            <a:ext cx="18886784" cy="12365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957">
                <a:solidFill>
                  <a:schemeClr val="tx2"/>
                </a:solidFill>
              </a:defRPr>
            </a:lvl1pPr>
            <a:lvl2pPr marL="753900" indent="0" algn="ctr">
              <a:buNone/>
              <a:defRPr sz="3298"/>
            </a:lvl2pPr>
            <a:lvl3pPr marL="1507800" indent="0" algn="ctr">
              <a:buNone/>
              <a:defRPr sz="2968"/>
            </a:lvl3pPr>
            <a:lvl4pPr marL="2261700" indent="0" algn="ctr">
              <a:buNone/>
              <a:defRPr sz="2638"/>
            </a:lvl4pPr>
            <a:lvl5pPr marL="3015600" indent="0" algn="ctr">
              <a:buNone/>
              <a:defRPr sz="2638"/>
            </a:lvl5pPr>
            <a:lvl6pPr marL="3769500" indent="0" algn="ctr">
              <a:buNone/>
              <a:defRPr sz="2638"/>
            </a:lvl6pPr>
            <a:lvl7pPr marL="4523400" indent="0" algn="ctr">
              <a:buNone/>
              <a:defRPr sz="2638"/>
            </a:lvl7pPr>
            <a:lvl8pPr marL="5277300" indent="0" algn="ctr">
              <a:buNone/>
              <a:defRPr sz="2638"/>
            </a:lvl8pPr>
            <a:lvl9pPr marL="6031200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3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8BCD-548E-46C0-B5BC-AAA05736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5335E8-57B1-40B7-8AAB-33F6496481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987" y="3840055"/>
            <a:ext cx="9000740" cy="58767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307B2BA-C7E0-4E81-BDE2-F2327135A4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3373" y="3840055"/>
            <a:ext cx="9222061" cy="58767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A3C1842-BA2E-43DC-81BB-F487DD66334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0691" y="2723234"/>
            <a:ext cx="9001472" cy="924992"/>
          </a:xfrm>
        </p:spPr>
        <p:txBody>
          <a:bodyPr anchor="b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9C625EA9-3C91-45BC-845B-1218F8AD902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271943" y="2727985"/>
            <a:ext cx="9001472" cy="924992"/>
          </a:xfrm>
        </p:spPr>
        <p:txBody>
          <a:bodyPr anchor="b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9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text column, one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0862B0-7EEE-4FEC-82FC-2A3D8949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87" y="886991"/>
            <a:ext cx="18499611" cy="13916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00DE80E-0904-4B7A-900C-3AD4A197AD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988" y="3840055"/>
            <a:ext cx="9082794" cy="58767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DFBB32B-55A5-4929-85E7-6C76B60091D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0690" y="2794529"/>
            <a:ext cx="9082089" cy="924992"/>
          </a:xfrm>
        </p:spPr>
        <p:txBody>
          <a:bodyPr anchor="b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54224-6DFB-41AB-ABFC-C847F592637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191323" y="2794528"/>
            <a:ext cx="9023100" cy="69217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9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one text column, one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0862B0-7EEE-4FEC-82FC-2A3D8949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54224-6DFB-41AB-ABFC-C847F592637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303356" y="2794528"/>
            <a:ext cx="9023100" cy="69217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335B48A-4B9F-474B-BF49-D5D1751B7A2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984" y="2794528"/>
            <a:ext cx="9023100" cy="69217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0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7EDAE5D0-051F-40C9-B001-8F8B0D6A80D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829987" y="2680757"/>
            <a:ext cx="18666802" cy="671857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AU" dirty="0"/>
              <a:t>Click to insert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04C41-AE4E-455D-A43C-F613D26B3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55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hart layout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4FD7C22-DACF-437A-87B1-A73BC361C01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29987" y="2509410"/>
            <a:ext cx="9000740" cy="684125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4397">
                <a:solidFill>
                  <a:schemeClr val="accent1"/>
                </a:solidFill>
              </a:defRPr>
            </a:lvl1pPr>
          </a:lstStyle>
          <a:p>
            <a:r>
              <a:rPr lang="en-AU" dirty="0"/>
              <a:t>Insert chart here</a:t>
            </a:r>
          </a:p>
        </p:txBody>
      </p: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250CE00A-5EE5-497C-80D8-56DB7DEB49C5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10316987" y="2509410"/>
            <a:ext cx="9222061" cy="684125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4397">
                <a:solidFill>
                  <a:schemeClr val="accent1"/>
                </a:solidFill>
              </a:defRPr>
            </a:lvl1pPr>
          </a:lstStyle>
          <a:p>
            <a:r>
              <a:rPr lang="en-AU" dirty="0"/>
              <a:t>Insert chart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59A6E5-04D1-4ABC-A7EB-86823506E89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9987" y="1161285"/>
            <a:ext cx="9000740" cy="97841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b="1">
                <a:solidFill>
                  <a:srgbClr val="00B7B7"/>
                </a:solidFill>
              </a:defRPr>
            </a:lvl1pPr>
            <a:lvl2pPr marL="753900" indent="0">
              <a:buNone/>
              <a:defRPr/>
            </a:lvl2pPr>
          </a:lstStyle>
          <a:p>
            <a:pPr lvl="0"/>
            <a:r>
              <a:rPr lang="en-US" dirty="0"/>
              <a:t>Click to edit – Heading 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8C8292-3F34-4A49-85EF-2FBE639741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0273378" y="1161283"/>
            <a:ext cx="9222061" cy="97841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b="1">
                <a:solidFill>
                  <a:srgbClr val="00B7B7"/>
                </a:solidFill>
              </a:defRPr>
            </a:lvl1pPr>
            <a:lvl2pPr marL="753900" indent="0">
              <a:buNone/>
              <a:defRPr/>
            </a:lvl2pPr>
          </a:lstStyle>
          <a:p>
            <a:pPr lvl="0"/>
            <a:r>
              <a:rPr lang="en-US" dirty="0"/>
              <a:t>Click to edit – Heading 2</a:t>
            </a:r>
          </a:p>
        </p:txBody>
      </p:sp>
    </p:spTree>
    <p:extLst>
      <p:ext uri="{BB962C8B-B14F-4D97-AF65-F5344CB8AC3E}">
        <p14:creationId xmlns:p14="http://schemas.microsoft.com/office/powerpoint/2010/main" val="1187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hart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4FD7C22-DACF-437A-87B1-A73BC361C01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798833" y="2509409"/>
            <a:ext cx="5860651" cy="6660241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4397">
                <a:solidFill>
                  <a:schemeClr val="accent1"/>
                </a:solidFill>
              </a:defRPr>
            </a:lvl1pPr>
          </a:lstStyle>
          <a:p>
            <a:r>
              <a:rPr lang="en-AU" dirty="0"/>
              <a:t>Insert chart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CBEC1-9888-4F97-9313-4EF30F219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8833" y="1276015"/>
            <a:ext cx="5860651" cy="86368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518" b="1">
                <a:solidFill>
                  <a:srgbClr val="00B7B7"/>
                </a:solidFill>
              </a:defRPr>
            </a:lvl1pPr>
          </a:lstStyle>
          <a:p>
            <a:pPr lvl="0"/>
            <a:r>
              <a:rPr lang="en-US" dirty="0"/>
              <a:t>Click to edit – heading 1</a:t>
            </a:r>
            <a:endParaRPr lang="en-AU" dirty="0"/>
          </a:p>
        </p:txBody>
      </p:sp>
      <p:sp>
        <p:nvSpPr>
          <p:cNvPr id="17" name="Chart Placeholder 13">
            <a:extLst>
              <a:ext uri="{FF2B5EF4-FFF2-40B4-BE49-F238E27FC236}">
                <a16:creationId xmlns:a16="http://schemas.microsoft.com/office/drawing/2014/main" id="{BCF36DA2-CC1E-48CB-AA28-86ECCE8816CC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7121725" y="2509409"/>
            <a:ext cx="5860651" cy="6660241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4397">
                <a:solidFill>
                  <a:schemeClr val="accent1"/>
                </a:solidFill>
              </a:defRPr>
            </a:lvl1pPr>
          </a:lstStyle>
          <a:p>
            <a:r>
              <a:rPr lang="en-AU" dirty="0"/>
              <a:t>Insert chart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DB85CF6-0A6F-4A4B-9BFA-BD95996451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21725" y="1276015"/>
            <a:ext cx="5860651" cy="86368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518" b="1">
                <a:solidFill>
                  <a:srgbClr val="00B7B7"/>
                </a:solidFill>
              </a:defRPr>
            </a:lvl1pPr>
          </a:lstStyle>
          <a:p>
            <a:pPr lvl="0"/>
            <a:r>
              <a:rPr lang="en-US" dirty="0"/>
              <a:t>Click to edit – heading 2</a:t>
            </a:r>
            <a:endParaRPr lang="en-AU" dirty="0"/>
          </a:p>
        </p:txBody>
      </p:sp>
      <p:sp>
        <p:nvSpPr>
          <p:cNvPr id="19" name="Chart Placeholder 13">
            <a:extLst>
              <a:ext uri="{FF2B5EF4-FFF2-40B4-BE49-F238E27FC236}">
                <a16:creationId xmlns:a16="http://schemas.microsoft.com/office/drawing/2014/main" id="{3E745BA8-7118-456F-A6DA-1E3087A16A90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13444616" y="2509409"/>
            <a:ext cx="5860651" cy="6660241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4397">
                <a:solidFill>
                  <a:schemeClr val="accent1"/>
                </a:solidFill>
              </a:defRPr>
            </a:lvl1pPr>
          </a:lstStyle>
          <a:p>
            <a:r>
              <a:rPr lang="en-AU" dirty="0"/>
              <a:t>Insert chart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9EE1E7-7FA1-4D4A-988D-F02D5B0F96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444616" y="1276015"/>
            <a:ext cx="5860651" cy="86368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518" b="1">
                <a:solidFill>
                  <a:srgbClr val="00B7B7"/>
                </a:solidFill>
              </a:defRPr>
            </a:lvl1pPr>
          </a:lstStyle>
          <a:p>
            <a:pPr lvl="0"/>
            <a:r>
              <a:rPr lang="en-US" dirty="0"/>
              <a:t>Click to edit – heading 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3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5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40951-A1D3-4C4D-81A8-5B578F5BB2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9638" y="2577797"/>
            <a:ext cx="18177184" cy="7505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1C8CE2-D86A-439A-B46B-95C7DCD6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7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312CA4-E79D-4726-8C9C-9C2A8AE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0D739-9E58-4994-88A0-CF2630A5E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045" y="2150112"/>
            <a:ext cx="18037106" cy="2925950"/>
          </a:xfrm>
        </p:spPr>
        <p:txBody>
          <a:bodyPr anchor="b"/>
          <a:lstStyle>
            <a:lvl1pPr algn="ctr">
              <a:defRPr sz="9894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B8E6-94EE-4C62-857F-1BB72616A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601509"/>
            <a:ext cx="15078075" cy="2730474"/>
          </a:xfrm>
        </p:spPr>
        <p:txBody>
          <a:bodyPr/>
          <a:lstStyle>
            <a:lvl1pPr marL="0" indent="0" algn="ctr">
              <a:buNone/>
              <a:defRPr sz="3958" b="1">
                <a:solidFill>
                  <a:srgbClr val="B6B6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FE40-2AA4-465E-8772-18507107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868FC5-BC2A-458D-8CA2-D50D5C1C526B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2D586-97FF-455D-8565-D037110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9222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312CA4-E79D-4726-8C9C-9C2A8AE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0D739-9E58-4994-88A0-CF2630A5E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045" y="2463215"/>
            <a:ext cx="18037106" cy="2925950"/>
          </a:xfrm>
        </p:spPr>
        <p:txBody>
          <a:bodyPr anchor="b"/>
          <a:lstStyle>
            <a:lvl1pPr algn="ctr">
              <a:defRPr sz="9894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B8E6-94EE-4C62-857F-1BB72616A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99732"/>
            <a:ext cx="15078075" cy="2730474"/>
          </a:xfrm>
        </p:spPr>
        <p:txBody>
          <a:bodyPr/>
          <a:lstStyle>
            <a:lvl1pPr marL="0" indent="0" algn="ctr">
              <a:buNone/>
              <a:defRPr sz="3958" b="1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FE40-2AA4-465E-8772-18507107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FBC06D-6CD4-4B83-BF5B-B7EDCA4BF0BF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2D586-97FF-455D-8565-D037110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1577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312CA4-E79D-4726-8C9C-9C2A8AE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0D739-9E58-4994-88A0-CF2630A5E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045" y="2150112"/>
            <a:ext cx="18037106" cy="2925950"/>
          </a:xfrm>
        </p:spPr>
        <p:txBody>
          <a:bodyPr anchor="b"/>
          <a:lstStyle>
            <a:lvl1pPr algn="ctr">
              <a:defRPr sz="9894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B8E6-94EE-4C62-857F-1BB72616A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601509"/>
            <a:ext cx="15078075" cy="2730474"/>
          </a:xfrm>
        </p:spPr>
        <p:txBody>
          <a:bodyPr/>
          <a:lstStyle>
            <a:lvl1pPr marL="0" indent="0" algn="ctr">
              <a:buNone/>
              <a:defRPr sz="3958" b="1">
                <a:solidFill>
                  <a:srgbClr val="B6B6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FE40-2AA4-465E-8772-18507107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2BD161-4E65-4923-8215-95A2816248FA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2D586-97FF-455D-8565-D037110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183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312CA4-E79D-4726-8C9C-9C2A8AE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0D739-9E58-4994-88A0-CF2630A5E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045" y="2463215"/>
            <a:ext cx="18037106" cy="2925950"/>
          </a:xfrm>
        </p:spPr>
        <p:txBody>
          <a:bodyPr anchor="b"/>
          <a:lstStyle>
            <a:lvl1pPr algn="ctr">
              <a:defRPr sz="9894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B8E6-94EE-4C62-857F-1BB72616A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99732"/>
            <a:ext cx="15078075" cy="2730474"/>
          </a:xfrm>
        </p:spPr>
        <p:txBody>
          <a:bodyPr/>
          <a:lstStyle>
            <a:lvl1pPr marL="0" indent="0" algn="ctr">
              <a:buNone/>
              <a:defRPr sz="3958" b="1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FE40-2AA4-465E-8772-18507107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A9ADB9-D2B6-476D-BE07-8CAA586A532C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2D586-97FF-455D-8565-D037110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2771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312CA4-E79D-4726-8C9C-9C2A8AE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0D739-9E58-4994-88A0-CF2630A5E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6916" y="2069690"/>
            <a:ext cx="13623522" cy="2925950"/>
          </a:xfrm>
        </p:spPr>
        <p:txBody>
          <a:bodyPr anchor="b"/>
          <a:lstStyle>
            <a:lvl1pPr algn="ctr">
              <a:defRPr sz="9894" b="1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B8E6-94EE-4C62-857F-1BB72616A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0825" y="5521087"/>
            <a:ext cx="11388551" cy="2730474"/>
          </a:xfrm>
        </p:spPr>
        <p:txBody>
          <a:bodyPr/>
          <a:lstStyle>
            <a:lvl1pPr marL="0" indent="0" algn="ctr">
              <a:buNone/>
              <a:defRPr sz="3958" b="1">
                <a:solidFill>
                  <a:srgbClr val="AA1E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FE40-2AA4-465E-8772-18507107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DD4E63-CA89-4849-83F0-6A49CD1D9C2E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2D586-97FF-455D-8565-D037110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8214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312CA4-E79D-4726-8C9C-9C2A8AE4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10D739-9E58-4994-88A0-CF2630A5E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6916" y="2069690"/>
            <a:ext cx="13623522" cy="2925950"/>
          </a:xfrm>
        </p:spPr>
        <p:txBody>
          <a:bodyPr anchor="b"/>
          <a:lstStyle>
            <a:lvl1pPr algn="ctr">
              <a:defRPr sz="9894" b="1">
                <a:solidFill>
                  <a:srgbClr val="AA1E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B8E6-94EE-4C62-857F-1BB72616A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0825" y="5521087"/>
            <a:ext cx="11388551" cy="2730474"/>
          </a:xfrm>
        </p:spPr>
        <p:txBody>
          <a:bodyPr/>
          <a:lstStyle>
            <a:lvl1pPr marL="0" indent="0" algn="ctr">
              <a:buNone/>
              <a:defRPr sz="3958" b="1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FE40-2AA4-465E-8772-18507107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83CDA7A-9DBF-4ED4-ABFF-D965C4EF3733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2D586-97FF-455D-8565-D0371105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6563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707C0-D0F2-4589-8A7A-A65CB13A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9C40B-ECCE-4455-BBC0-69679EB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1DD5-BCE4-4CF0-94EE-8BC1F71E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4C8D-2C92-41B4-B5B0-A8303679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FBC439-6737-42BA-A91B-C91AC090BE0A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22257-59BA-4652-971B-5A103CE7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78CE-B230-442F-AD1E-D8E4CAFA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4242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707C0-D0F2-4589-8A7A-A65CB13A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9C40B-ECCE-4455-BBC0-69679EB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A1E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1DD5-BCE4-4CF0-94EE-8BC1F71E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4C8D-2C92-41B4-B5B0-A8303679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0A3627-5EA9-4FE1-B888-74879ABA22AA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22257-59BA-4652-971B-5A103CE7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78CE-B230-442F-AD1E-D8E4CAFA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8912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707C0-D0F2-4589-8A7A-A65CB13A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9C40B-ECCE-4455-BBC0-69679EB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A1E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1DD5-BCE4-4CF0-94EE-8BC1F71E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0784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6176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15691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4C8D-2C92-41B4-B5B0-A8303679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B4036-5BCF-4BB6-92F2-521AA1A73B5E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22257-59BA-4652-971B-5A103CE7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78CE-B230-442F-AD1E-D8E4CAFA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9243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707C0-D0F2-4589-8A7A-A65CB13A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9C40B-ECCE-4455-BBC0-69679EB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A1E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1DD5-BCE4-4CF0-94EE-8BC1F71E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0784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6176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15691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4C8D-2C92-41B4-B5B0-A8303679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24FB7F-BB52-4115-B6E1-3821435F2491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22257-59BA-4652-971B-5A103CE7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78CE-B230-442F-AD1E-D8E4CAFA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8661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707C0-D0F2-4589-8A7A-A65CB13A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9C40B-ECCE-4455-BBC0-69679EB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A1E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1DD5-BCE4-4CF0-94EE-8BC1F71E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0784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6176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15691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4C8D-2C92-41B4-B5B0-A8303679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C2D625-6C92-4E4E-8076-1097C956B6AA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22257-59BA-4652-971B-5A103CE7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78CE-B230-442F-AD1E-D8E4CAFA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6085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707C0-D0F2-4589-8A7A-A65CB13A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9C40B-ECCE-4455-BBC0-69679EB2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A1E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1DD5-BCE4-4CF0-94EE-8BC1F71E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0784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6176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15691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4C8D-2C92-41B4-B5B0-A8303679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0CBB31-BFCE-4646-BB09-F9B479D9C66D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22257-59BA-4652-971B-5A103CE7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78CE-B230-442F-AD1E-D8E4CAFA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3955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707C0-D0F2-4589-8A7A-A65CB13A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4C8D-2C92-41B4-B5B0-A8303679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F430D1-CBA6-4FEE-B985-FD09A71F3E3C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22257-59BA-4652-971B-5A103CE7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78CE-B230-442F-AD1E-D8E4CAFA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23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707C0-D0F2-4589-8A7A-A65CB13A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4C8D-2C92-41B4-B5B0-A8303679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400DF5-C17D-49E2-8074-5E96B43C441B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22257-59BA-4652-971B-5A103CE7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078CE-B230-442F-AD1E-D8E4CAFA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7701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019C8C-6D91-4995-AD33-52DA962CA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48090-F446-49B1-9F9B-5ACB5438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-186803"/>
            <a:ext cx="17339786" cy="2185952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0C355-CB05-4584-BE58-74C74B2A5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85AF0-131F-43A1-8371-DF4B06E66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D37F2-9E91-446E-AB2F-839A0A29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E0935A-63EF-420A-8A2F-1E16EB4A34B2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05B4B-6AA8-40C5-8311-D57A72FA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0799-D2D2-45F3-9C31-6B10CB90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18C-044A-4755-8A6F-581F3BDE368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918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019C8C-6D91-4995-AD33-52DA962CA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48090-F446-49B1-9F9B-5ACB5438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-186803"/>
            <a:ext cx="17339786" cy="2185952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0C355-CB05-4584-BE58-74C74B2A5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0784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6176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15691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85AF0-131F-43A1-8371-DF4B06E66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0784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6176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15691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D37F2-9E91-446E-AB2F-839A0A29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C1050E-CAAD-4E15-B51B-315A7A7E8287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05B4B-6AA8-40C5-8311-D57A72FA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0799-D2D2-45F3-9C31-6B10CB90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5A018C-044A-4755-8A6F-581F3BDE36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3362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56AB-1944-4359-8025-0A67C6F6F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A4B3B3-294C-44FD-AB5A-A7E37FB3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E3C2-B350-444E-9058-4AEEF8865851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EAFCA-BF15-4695-AE06-D6E3491D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90DAD-7352-4FE6-ADE5-749F1E80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18C-044A-4755-8A6F-581F3BDE368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4216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46DC8-3F2F-4F2F-B85A-BFC2B622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2A171-88B7-484B-A513-1BD4255C5F4A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05A7B4-275F-4705-9D16-32A098F1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DA3FB-420D-4958-8C3E-5A37284F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18C-044A-4755-8A6F-581F3BDE368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6506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6EA4-1EEA-4069-9043-22316B3B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13D0E-9EE0-48BB-B7B5-457D95B40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B8649-B04A-46B9-93F6-526182FA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2E62C-AF31-4164-9105-CEDB88EEC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6C6C-8BDF-43CD-BDD2-DBEB6B180BB7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C94EB-D649-4067-83AC-9E4CB091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E92CB-5D78-472D-BB9A-AFF3E53A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18C-044A-4755-8A6F-581F3BDE368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51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01B5-D134-4D7E-8590-3BF926D25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C626E0-C50C-4A60-97A1-B6FBCC096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7ECCF-E1D5-4737-8BBF-7D3980832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12C45-0737-4C72-A386-B8E26943F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F678-5147-4C45-B83E-3A8CD6CF2B73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83759-52D6-40D3-844C-04E633B9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856B5-7387-42AD-A00D-A86833D0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18C-044A-4755-8A6F-581F3BDE368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4205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8472-8A83-4F1F-B297-ADFDE29F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C6198-50C4-420C-9A1A-DD10436EB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E0203-ADF7-434C-88DC-FE6355AD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6772-409D-456E-B3EF-9429DCD8CA1A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AF86B-C37A-4485-A468-614B26D5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F44E-11B0-4927-BBE3-8C3343DB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18C-044A-4755-8A6F-581F3BDE368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8359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5FE28A-B3EF-425B-9071-F8E096379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CF42B-C7A0-4F0A-999D-C56013CD3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4D194-536F-4585-B197-ACBAB1D1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B1AD-5E77-43E2-823D-8881D1C77DBE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10CBD-1671-4349-8790-F772536F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ABEF-F03F-415E-BAAC-428BFEED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18C-044A-4755-8A6F-581F3BDE368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0301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70F9-ADDE-1DD6-972F-5AC38271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250" y="8508837"/>
            <a:ext cx="7123500" cy="1055133"/>
          </a:xfrm>
        </p:spPr>
        <p:txBody>
          <a:bodyPr lIns="0" tIns="0" rIns="0" bIns="216000" anchor="b">
            <a:spAutoFit/>
          </a:bodyPr>
          <a:lstStyle>
            <a:lvl1pPr>
              <a:lnSpc>
                <a:spcPts val="6332"/>
              </a:lnSpc>
              <a:defRPr sz="7915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[TITLE]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14467-E17E-3600-00AF-A8BE1ACD167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87250" y="9563970"/>
            <a:ext cx="7123500" cy="380659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902"/>
              </a:lnSpc>
              <a:buNone/>
              <a:defRPr sz="2638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[Subtitle]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3C212B-BB4A-5184-116E-8425E3DD81FB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0" cy="11309350"/>
          </a:xfrm>
          <a:prstGeom prst="line">
            <a:avLst/>
          </a:prstGeom>
          <a:ln w="304800" cap="rnd">
            <a:gradFill>
              <a:gsLst>
                <a:gs pos="50000">
                  <a:srgbClr val="7ED58F"/>
                </a:gs>
                <a:gs pos="15000">
                  <a:srgbClr val="FFE52D"/>
                </a:gs>
                <a:gs pos="85000">
                  <a:srgbClr val="00C5EC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3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ntent -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6DD4CB-C6D2-BFE3-12F0-0D1F20DD5E5D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0" cy="11309350"/>
          </a:xfrm>
          <a:prstGeom prst="line">
            <a:avLst/>
          </a:prstGeom>
          <a:ln w="304800" cap="rnd">
            <a:gradFill>
              <a:gsLst>
                <a:gs pos="50000">
                  <a:srgbClr val="7ED58F"/>
                </a:gs>
                <a:gs pos="15000">
                  <a:srgbClr val="FFE52D"/>
                </a:gs>
                <a:gs pos="85000">
                  <a:srgbClr val="00C5EC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4E01C844-1178-2A13-3C81-CA4AC326C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247" y="1056176"/>
            <a:ext cx="7123500" cy="974727"/>
          </a:xfrm>
          <a:ln>
            <a:noFill/>
          </a:ln>
        </p:spPr>
        <p:txBody>
          <a:bodyPr lIns="0" tIns="0" rIns="0" bIns="216000" anchor="t" anchorCtr="0">
            <a:spAutoFit/>
          </a:bodyPr>
          <a:lstStyle>
            <a:lvl1pPr>
              <a:lnSpc>
                <a:spcPts val="5936"/>
              </a:lnSpc>
              <a:defRPr sz="5936" b="1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[Title]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9054960-2131-141F-A416-3F8E3EFE63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7247" y="2177175"/>
            <a:ext cx="7123500" cy="949180"/>
          </a:xfrm>
        </p:spPr>
        <p:txBody>
          <a:bodyPr lIns="0" tIns="432000" rIns="0" bIns="0">
            <a:spAutoFit/>
          </a:bodyPr>
          <a:lstStyle>
            <a:lvl1pPr marL="0" indent="0">
              <a:lnSpc>
                <a:spcPts val="3991"/>
              </a:lnSpc>
              <a:buFontTx/>
              <a:buNone/>
              <a:defRPr sz="3628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[Introduction]</a:t>
            </a:r>
            <a:endParaRPr lang="en-US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CF74CD7-A423-F0F0-2B7A-7980810A3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243" y="3446373"/>
            <a:ext cx="7123500" cy="3116454"/>
          </a:xfrm>
        </p:spPr>
        <p:txBody>
          <a:bodyPr lIns="0" tIns="324000" rIns="0" bIns="0">
            <a:spAutoFit/>
          </a:bodyPr>
          <a:lstStyle>
            <a:lvl1pPr marL="237456" indent="-237456">
              <a:lnSpc>
                <a:spcPts val="2836"/>
              </a:lnSpc>
              <a:spcBef>
                <a:spcPts val="1319"/>
              </a:spcBef>
              <a:spcAft>
                <a:spcPts val="1319"/>
              </a:spcAft>
              <a:buClr>
                <a:srgbClr val="00C5EC"/>
              </a:buClr>
              <a:buFont typeface="Arial" panose="020B0604020202020204" pitchFamily="34" charset="0"/>
              <a:buChar char="•"/>
              <a:defRPr sz="1979" b="0" i="0">
                <a:solidFill>
                  <a:srgbClr val="011D46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Bullet point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  <a:p>
            <a:pPr lvl="0"/>
            <a:r>
              <a:rPr lang="en-US" dirty="0" err="1"/>
              <a:t>Quisque</a:t>
            </a:r>
            <a:r>
              <a:rPr lang="en-US" dirty="0"/>
              <a:t> sed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,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at,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Morbi mi </a:t>
            </a:r>
            <a:r>
              <a:rPr lang="en-US" dirty="0" err="1"/>
              <a:t>quam</a:t>
            </a:r>
            <a:r>
              <a:rPr lang="en-US" dirty="0"/>
              <a:t>, vestibulum et </a:t>
            </a:r>
            <a:r>
              <a:rPr lang="en-US" dirty="0" err="1"/>
              <a:t>sagittis</a:t>
            </a:r>
            <a:r>
              <a:rPr lang="en-US" dirty="0"/>
              <a:t> in, </a:t>
            </a:r>
            <a:r>
              <a:rPr lang="en-US" dirty="0" err="1"/>
              <a:t>porttitor</a:t>
            </a:r>
            <a:r>
              <a:rPr lang="en-US" dirty="0"/>
              <a:t> id </a:t>
            </a:r>
            <a:r>
              <a:rPr lang="en-US" dirty="0" err="1"/>
              <a:t>lectus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Sed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ac </a:t>
            </a:r>
            <a:r>
              <a:rPr lang="en-US" dirty="0" err="1"/>
              <a:t>ultrices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libero. </a:t>
            </a:r>
            <a:r>
              <a:rPr lang="en-US" dirty="0" err="1"/>
              <a:t>Mauris</a:t>
            </a:r>
            <a:r>
              <a:rPr lang="en-US" dirty="0"/>
              <a:t> a </a:t>
            </a:r>
            <a:r>
              <a:rPr lang="en-US" dirty="0" err="1"/>
              <a:t>mattis</a:t>
            </a:r>
            <a:r>
              <a:rPr lang="en-US" dirty="0"/>
              <a:t> nisi.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6664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6DD4CB-C6D2-BFE3-12F0-0D1F20DD5E5D}"/>
              </a:ext>
            </a:extLst>
          </p:cNvPr>
          <p:cNvCxnSpPr>
            <a:cxnSpLocks/>
          </p:cNvCxnSpPr>
          <p:nvPr userDrawn="1"/>
        </p:nvCxnSpPr>
        <p:spPr>
          <a:xfrm>
            <a:off x="0" y="0"/>
            <a:ext cx="0" cy="11309350"/>
          </a:xfrm>
          <a:prstGeom prst="line">
            <a:avLst/>
          </a:prstGeom>
          <a:ln w="304800" cap="rnd">
            <a:gradFill>
              <a:gsLst>
                <a:gs pos="50000">
                  <a:srgbClr val="7ED58F"/>
                </a:gs>
                <a:gs pos="15000">
                  <a:srgbClr val="FFE52D"/>
                </a:gs>
                <a:gs pos="85000">
                  <a:srgbClr val="00C5EC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10D83B87-5A23-128C-7EF9-0D816ED4E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247" y="1056176"/>
            <a:ext cx="7123500" cy="974727"/>
          </a:xfrm>
          <a:ln>
            <a:noFill/>
          </a:ln>
        </p:spPr>
        <p:txBody>
          <a:bodyPr lIns="0" tIns="0" rIns="0" bIns="216000" anchor="t" anchorCtr="0">
            <a:spAutoFit/>
          </a:bodyPr>
          <a:lstStyle>
            <a:lvl1pPr>
              <a:lnSpc>
                <a:spcPts val="5936"/>
              </a:lnSpc>
              <a:defRPr sz="5936" b="1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[Title]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FB7C757-2CFA-6A23-A3F4-18CC10745A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7247" y="2220819"/>
            <a:ext cx="7123500" cy="949180"/>
          </a:xfrm>
        </p:spPr>
        <p:txBody>
          <a:bodyPr lIns="0" tIns="432000" rIns="0" bIns="0">
            <a:spAutoFit/>
          </a:bodyPr>
          <a:lstStyle>
            <a:lvl1pPr marL="0" indent="0">
              <a:lnSpc>
                <a:spcPts val="3991"/>
              </a:lnSpc>
              <a:buFontTx/>
              <a:buNone/>
              <a:defRPr sz="3628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[Introduction]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CAB45B1-AA74-8E2E-3B15-C44E42009B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247" y="3490016"/>
            <a:ext cx="7123500" cy="654241"/>
          </a:xfrm>
        </p:spPr>
        <p:txBody>
          <a:bodyPr lIns="0" tIns="324000" rIns="0" bIns="0">
            <a:spAutoFit/>
          </a:bodyPr>
          <a:lstStyle>
            <a:lvl1pPr marL="0" indent="0">
              <a:lnSpc>
                <a:spcPts val="2836"/>
              </a:lnSpc>
              <a:buFontTx/>
              <a:buNone/>
              <a:defRPr sz="1979" b="0" i="0">
                <a:latin typeface="Arial" panose="020B0604020202020204" pitchFamily="34" charset="0"/>
              </a:defRPr>
            </a:lvl1pPr>
            <a:lvl2pPr marL="753923" indent="0">
              <a:buFontTx/>
              <a:buNone/>
              <a:defRPr/>
            </a:lvl2pPr>
            <a:lvl3pPr marL="1507846" indent="0">
              <a:buFontTx/>
              <a:buNone/>
              <a:defRPr/>
            </a:lvl3pPr>
            <a:lvl4pPr marL="2261768" indent="0">
              <a:buFontTx/>
              <a:buNone/>
              <a:defRPr/>
            </a:lvl4pPr>
            <a:lvl5pPr marL="3015691" indent="0">
              <a:buFontTx/>
              <a:buNone/>
              <a:defRPr/>
            </a:lvl5pPr>
          </a:lstStyle>
          <a:p>
            <a:pPr lvl="0"/>
            <a:r>
              <a:rPr lang="en-GB" dirty="0"/>
              <a:t>[Body Copy]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1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964899" y="788011"/>
            <a:ext cx="14208744" cy="18852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 Nova Light" panose="020B03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964899" y="3020198"/>
            <a:ext cx="14208744" cy="78106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05200" lvl="0" indent="-753900">
              <a:spcBef>
                <a:spcPts val="1319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latin typeface="Arial Nova Light" panose="020B0304020202020204" pitchFamily="34" charset="0"/>
              </a:defRPr>
            </a:lvl1pPr>
            <a:lvl2pPr marL="2010400" lvl="1" indent="-83766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3015600" lvl="2" indent="-83766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4020800" lvl="3" indent="-83766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5026000" lvl="4" indent="-83766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6031200" lvl="5" indent="-83766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7036399" lvl="6" indent="-83766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8041599" lvl="7" indent="-83766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9046799" lvl="8" indent="-83766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5"/>
          <p:cNvSpPr/>
          <p:nvPr/>
        </p:nvSpPr>
        <p:spPr>
          <a:xfrm>
            <a:off x="16173788" y="11139660"/>
            <a:ext cx="1964899" cy="169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5"/>
          <p:cNvSpPr/>
          <p:nvPr/>
        </p:nvSpPr>
        <p:spPr>
          <a:xfrm>
            <a:off x="18139228" y="11139660"/>
            <a:ext cx="1964899" cy="169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5"/>
          <p:cNvSpPr/>
          <p:nvPr/>
        </p:nvSpPr>
        <p:spPr>
          <a:xfrm>
            <a:off x="0" y="11139660"/>
            <a:ext cx="1964899" cy="169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5"/>
          <p:cNvSpPr/>
          <p:nvPr/>
        </p:nvSpPr>
        <p:spPr>
          <a:xfrm>
            <a:off x="1964921" y="11139660"/>
            <a:ext cx="14208744" cy="169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37;p27">
            <a:extLst>
              <a:ext uri="{FF2B5EF4-FFF2-40B4-BE49-F238E27FC236}">
                <a16:creationId xmlns:a16="http://schemas.microsoft.com/office/drawing/2014/main" id="{EEAA9CB7-560B-476B-B890-F721F9A886FF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8896459" y="10328511"/>
            <a:ext cx="1207642" cy="687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5683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80331-023B-43F1-8F55-F75FEA907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86247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E0CA3F47-B087-499E-B5E7-535C8108D3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427D211-F025-42D2-AF2D-57695BF69B38}"/>
              </a:ext>
            </a:extLst>
          </p:cNvPr>
          <p:cNvGrpSpPr/>
          <p:nvPr userDrawn="1"/>
        </p:nvGrpSpPr>
        <p:grpSpPr>
          <a:xfrm>
            <a:off x="8927" y="0"/>
            <a:ext cx="11781291" cy="11309350"/>
            <a:chOff x="4060" y="0"/>
            <a:chExt cx="5358515" cy="5143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55631E-F872-4AF0-A146-3EC9C5E814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46"/>
            <a:stretch/>
          </p:blipFill>
          <p:spPr>
            <a:xfrm>
              <a:off x="4060" y="0"/>
              <a:ext cx="5358515" cy="5143500"/>
            </a:xfrm>
            <a:prstGeom prst="rect">
              <a:avLst/>
            </a:prstGeom>
          </p:spPr>
        </p:pic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1382E97F-BE6A-4C1A-B069-039BA4F132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46"/>
            <a:stretch/>
          </p:blipFill>
          <p:spPr>
            <a:xfrm>
              <a:off x="4060" y="0"/>
              <a:ext cx="5358515" cy="51435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B08C839-4F74-4D2F-B5D3-523FDDAB9D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236" y="8970506"/>
            <a:ext cx="4905979" cy="16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: Advanced Robotic Technology, Brisb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047D0C-05C6-4E24-9456-E31E74935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08" r="13054"/>
          <a:stretch/>
        </p:blipFill>
        <p:spPr>
          <a:xfrm>
            <a:off x="9177960" y="1"/>
            <a:ext cx="10908288" cy="1130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74129-F325-4982-BAD6-7704D7B38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8"/>
            <a:ext cx="12145128" cy="1129447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6C80318-8C4F-49D3-8D3C-47910F4B6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988" y="8086121"/>
            <a:ext cx="9770357" cy="2730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4837">
                <a:solidFill>
                  <a:schemeClr val="bg1"/>
                </a:solidFill>
              </a:defRPr>
            </a:lvl1pPr>
            <a:lvl2pPr marL="753900" indent="0" algn="ctr">
              <a:buNone/>
              <a:defRPr sz="3298"/>
            </a:lvl2pPr>
            <a:lvl3pPr marL="1507800" indent="0" algn="ctr">
              <a:buNone/>
              <a:defRPr sz="2968"/>
            </a:lvl3pPr>
            <a:lvl4pPr marL="2261700" indent="0" algn="ctr">
              <a:buNone/>
              <a:defRPr sz="2638"/>
            </a:lvl4pPr>
            <a:lvl5pPr marL="3015600" indent="0" algn="ctr">
              <a:buNone/>
              <a:defRPr sz="2638"/>
            </a:lvl5pPr>
            <a:lvl6pPr marL="3769500" indent="0" algn="ctr">
              <a:buNone/>
              <a:defRPr sz="2638"/>
            </a:lvl6pPr>
            <a:lvl7pPr marL="4523400" indent="0" algn="ctr">
              <a:buNone/>
              <a:defRPr sz="2638"/>
            </a:lvl7pPr>
            <a:lvl8pPr marL="5277300" indent="0" algn="ctr">
              <a:buNone/>
              <a:defRPr sz="2638"/>
            </a:lvl8pPr>
            <a:lvl9pPr marL="6031200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CCDC7B-67D6-4406-9A2E-1EA2F486AD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988" y="3996953"/>
            <a:ext cx="9770357" cy="3937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8355"/>
              </a:lnSpc>
              <a:defRPr sz="7915">
                <a:solidFill>
                  <a:srgbClr val="D7DF23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3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81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BD031A03-E386-4293-AA59-ADD72497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87" y="886991"/>
            <a:ext cx="18499611" cy="1391634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88BB95C-A7A3-4336-A35D-9E465ACD0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987" y="2488383"/>
            <a:ext cx="18499611" cy="69077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Picture 2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2CF20B2-A527-44BD-B192-1C0576EE7B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17713"/>
            <a:ext cx="20086247" cy="13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  <p:sldLayoutId id="2147483692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507800" rtl="0" eaLnBrk="1" latinLnBrk="0" hangingPunct="1">
        <a:lnSpc>
          <a:spcPct val="90000"/>
        </a:lnSpc>
        <a:spcBef>
          <a:spcPct val="0"/>
        </a:spcBef>
        <a:buNone/>
        <a:defRPr sz="6596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586367" indent="-586367" algn="l" defTabSz="1507800" rtl="0" eaLnBrk="1" latinLnBrk="0" hangingPunct="1">
        <a:lnSpc>
          <a:spcPct val="110000"/>
        </a:lnSpc>
        <a:spcBef>
          <a:spcPts val="660"/>
        </a:spcBef>
        <a:spcAft>
          <a:spcPts val="660"/>
        </a:spcAft>
        <a:buClr>
          <a:schemeClr val="accent4"/>
        </a:buClr>
        <a:buFont typeface="Arial" panose="020B0604020202020204" pitchFamily="34" charset="0"/>
        <a:buChar char="»"/>
        <a:defRPr sz="4617" kern="1200">
          <a:solidFill>
            <a:schemeClr val="accent4"/>
          </a:solidFill>
          <a:latin typeface="+mn-lt"/>
          <a:ea typeface="+mn-ea"/>
          <a:cs typeface="+mn-cs"/>
        </a:defRPr>
      </a:lvl1pPr>
      <a:lvl2pPr marL="1183205" indent="-596839" algn="l" defTabSz="1507800" rtl="0" eaLnBrk="1" latinLnBrk="0" hangingPunct="1">
        <a:lnSpc>
          <a:spcPct val="110000"/>
        </a:lnSpc>
        <a:spcBef>
          <a:spcPts val="660"/>
        </a:spcBef>
        <a:spcAft>
          <a:spcPts val="660"/>
        </a:spcAft>
        <a:buClr>
          <a:schemeClr val="accent4"/>
        </a:buClr>
        <a:buFont typeface="Arial" panose="020B0604020202020204" pitchFamily="34" charset="0"/>
        <a:buChar char="‒"/>
        <a:defRPr sz="3957" kern="1200">
          <a:solidFill>
            <a:schemeClr val="accent4"/>
          </a:solidFill>
          <a:latin typeface="+mn-lt"/>
          <a:ea typeface="+mn-ea"/>
          <a:cs typeface="+mn-cs"/>
        </a:defRPr>
      </a:lvl2pPr>
      <a:lvl3pPr marL="1769572" indent="-586367" algn="l" defTabSz="1507800" rtl="0" eaLnBrk="1" latinLnBrk="0" hangingPunct="1">
        <a:lnSpc>
          <a:spcPct val="110000"/>
        </a:lnSpc>
        <a:spcBef>
          <a:spcPts val="660"/>
        </a:spcBef>
        <a:spcAft>
          <a:spcPts val="660"/>
        </a:spcAft>
        <a:buClr>
          <a:schemeClr val="accent4"/>
        </a:buClr>
        <a:buFont typeface="Wingdings" panose="05000000000000000000" pitchFamily="2" charset="2"/>
        <a:buChar char="§"/>
        <a:defRPr sz="3298" kern="1200">
          <a:solidFill>
            <a:schemeClr val="accent4"/>
          </a:solidFill>
          <a:latin typeface="+mn-lt"/>
          <a:ea typeface="+mn-ea"/>
          <a:cs typeface="+mn-cs"/>
        </a:defRPr>
      </a:lvl3pPr>
      <a:lvl4pPr marL="2366408" indent="-596839" algn="l" defTabSz="1507800" rtl="0" eaLnBrk="1" latinLnBrk="0" hangingPunct="1">
        <a:lnSpc>
          <a:spcPct val="110000"/>
        </a:lnSpc>
        <a:spcBef>
          <a:spcPts val="660"/>
        </a:spcBef>
        <a:spcAft>
          <a:spcPts val="660"/>
        </a:spcAft>
        <a:buClr>
          <a:schemeClr val="accent4"/>
        </a:buClr>
        <a:buFont typeface="Arial" panose="020B0604020202020204" pitchFamily="34" charset="0"/>
        <a:buChar char="‒"/>
        <a:defRPr sz="2968" kern="1200">
          <a:solidFill>
            <a:schemeClr val="accent4"/>
          </a:solidFill>
          <a:latin typeface="+mn-lt"/>
          <a:ea typeface="+mn-ea"/>
          <a:cs typeface="+mn-cs"/>
        </a:defRPr>
      </a:lvl4pPr>
      <a:lvl5pPr marL="2952775" indent="-586367" algn="l" defTabSz="554047" rtl="0" eaLnBrk="1" latinLnBrk="0" hangingPunct="1">
        <a:lnSpc>
          <a:spcPct val="110000"/>
        </a:lnSpc>
        <a:spcBef>
          <a:spcPts val="660"/>
        </a:spcBef>
        <a:spcAft>
          <a:spcPts val="660"/>
        </a:spcAft>
        <a:buClr>
          <a:schemeClr val="accent4"/>
        </a:buClr>
        <a:buFont typeface="Wingdings" panose="05000000000000000000" pitchFamily="2" charset="2"/>
        <a:buChar char="§"/>
        <a:tabLst>
          <a:tab pos="554047" algn="l"/>
          <a:tab pos="1108094" algn="l"/>
          <a:tab pos="1662142" algn="l"/>
          <a:tab pos="2216189" algn="l"/>
        </a:tabLst>
        <a:defRPr sz="2968" kern="1200">
          <a:solidFill>
            <a:schemeClr val="accent4"/>
          </a:solidFill>
          <a:latin typeface="+mn-lt"/>
          <a:ea typeface="+mn-ea"/>
          <a:cs typeface="+mn-cs"/>
        </a:defRPr>
      </a:lvl5pPr>
      <a:lvl6pPr marL="4146450" indent="-376950" algn="l" defTabSz="1507800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350" indent="-376950" algn="l" defTabSz="1507800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250" indent="-376950" algn="l" defTabSz="1507800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149" indent="-376950" algn="l" defTabSz="1507800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0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0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0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0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50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40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30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200" algn="l" defTabSz="1507800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83513-9571-40C6-AE05-4B43E08A6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FF645-C657-4C79-B844-3E0272FCE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6E22-9C59-40E8-9B09-4D4C0A95E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C52A5-8DE3-4751-B8FD-EEDCEB981FC6}" type="datetime1">
              <a:rPr lang="en-AU" smtClean="0"/>
              <a:t>19/04/2024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69C43-859C-4E75-925B-E32F04F72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28134-459A-4160-85A2-2B50B621B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A018C-044A-4755-8A6F-581F3BDE368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723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</p:sldLayoutIdLst>
  <p:hf hdr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" y="1282070"/>
            <a:ext cx="20104100" cy="8137228"/>
            <a:chOff x="40908" y="1278296"/>
            <a:chExt cx="20104100" cy="8137228"/>
          </a:xfrm>
        </p:grpSpPr>
        <p:sp>
          <p:nvSpPr>
            <p:cNvPr id="3" name="object 3"/>
            <p:cNvSpPr/>
            <p:nvPr/>
          </p:nvSpPr>
          <p:spPr>
            <a:xfrm>
              <a:off x="40908" y="1278296"/>
              <a:ext cx="20104100" cy="7868284"/>
            </a:xfrm>
            <a:custGeom>
              <a:avLst/>
              <a:gdLst/>
              <a:ahLst/>
              <a:cxnLst/>
              <a:rect l="l" t="t" r="r" b="b"/>
              <a:pathLst>
                <a:path w="20104100" h="7868284">
                  <a:moveTo>
                    <a:pt x="0" y="7867739"/>
                  </a:moveTo>
                  <a:lnTo>
                    <a:pt x="20104099" y="7867739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7867739"/>
                  </a:lnTo>
                  <a:close/>
                </a:path>
              </a:pathLst>
            </a:custGeom>
            <a:solidFill>
              <a:srgbClr val="A91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674449" y="8505569"/>
              <a:ext cx="1430020" cy="909955"/>
            </a:xfrm>
            <a:custGeom>
              <a:avLst/>
              <a:gdLst/>
              <a:ahLst/>
              <a:cxnLst/>
              <a:rect l="l" t="t" r="r" b="b"/>
              <a:pathLst>
                <a:path w="1430019" h="909954">
                  <a:moveTo>
                    <a:pt x="1429642" y="0"/>
                  </a:moveTo>
                  <a:lnTo>
                    <a:pt x="0" y="753819"/>
                  </a:lnTo>
                  <a:lnTo>
                    <a:pt x="1429642" y="909783"/>
                  </a:lnTo>
                  <a:lnTo>
                    <a:pt x="1429642" y="0"/>
                  </a:lnTo>
                  <a:close/>
                </a:path>
              </a:pathLst>
            </a:custGeom>
            <a:solidFill>
              <a:srgbClr val="EB7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5"/>
            <a:ext cx="20104100" cy="1282065"/>
          </a:xfrm>
          <a:custGeom>
            <a:avLst/>
            <a:gdLst/>
            <a:ahLst/>
            <a:cxnLst/>
            <a:rect l="l" t="t" r="r" b="b"/>
            <a:pathLst>
              <a:path w="20104100" h="1282065">
                <a:moveTo>
                  <a:pt x="20104100" y="0"/>
                </a:moveTo>
                <a:lnTo>
                  <a:pt x="0" y="0"/>
                </a:lnTo>
                <a:lnTo>
                  <a:pt x="0" y="332714"/>
                </a:lnTo>
                <a:lnTo>
                  <a:pt x="0" y="347319"/>
                </a:lnTo>
                <a:lnTo>
                  <a:pt x="0" y="1281557"/>
                </a:lnTo>
                <a:lnTo>
                  <a:pt x="208318" y="1281557"/>
                </a:lnTo>
                <a:lnTo>
                  <a:pt x="499960" y="811911"/>
                </a:lnTo>
                <a:lnTo>
                  <a:pt x="208534" y="349783"/>
                </a:lnTo>
                <a:lnTo>
                  <a:pt x="178422" y="347319"/>
                </a:lnTo>
                <a:lnTo>
                  <a:pt x="20104100" y="347319"/>
                </a:lnTo>
                <a:lnTo>
                  <a:pt x="20104100" y="0"/>
                </a:lnTo>
                <a:close/>
              </a:path>
            </a:pathLst>
          </a:custGeom>
          <a:solidFill>
            <a:srgbClr val="EB7B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9146035"/>
            <a:ext cx="20104100" cy="2162810"/>
            <a:chOff x="0" y="9146035"/>
            <a:chExt cx="20104100" cy="2162810"/>
          </a:xfrm>
        </p:grpSpPr>
        <p:sp>
          <p:nvSpPr>
            <p:cNvPr id="7" name="object 7"/>
            <p:cNvSpPr/>
            <p:nvPr/>
          </p:nvSpPr>
          <p:spPr>
            <a:xfrm>
              <a:off x="0" y="9146035"/>
              <a:ext cx="20104100" cy="2162810"/>
            </a:xfrm>
            <a:custGeom>
              <a:avLst/>
              <a:gdLst/>
              <a:ahLst/>
              <a:cxnLst/>
              <a:rect l="l" t="t" r="r" b="b"/>
              <a:pathLst>
                <a:path w="20104100" h="2162809">
                  <a:moveTo>
                    <a:pt x="20104099" y="0"/>
                  </a:moveTo>
                  <a:lnTo>
                    <a:pt x="0" y="0"/>
                  </a:lnTo>
                  <a:lnTo>
                    <a:pt x="0" y="2162520"/>
                  </a:lnTo>
                  <a:lnTo>
                    <a:pt x="20104099" y="2162520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B7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587584" y="9919963"/>
              <a:ext cx="1032510" cy="398780"/>
            </a:xfrm>
            <a:custGeom>
              <a:avLst/>
              <a:gdLst/>
              <a:ahLst/>
              <a:cxnLst/>
              <a:rect l="l" t="t" r="r" b="b"/>
              <a:pathLst>
                <a:path w="1032509" h="398779">
                  <a:moveTo>
                    <a:pt x="321360" y="349059"/>
                  </a:moveTo>
                  <a:lnTo>
                    <a:pt x="318744" y="349427"/>
                  </a:lnTo>
                  <a:lnTo>
                    <a:pt x="311937" y="350253"/>
                  </a:lnTo>
                  <a:lnTo>
                    <a:pt x="302437" y="351078"/>
                  </a:lnTo>
                  <a:lnTo>
                    <a:pt x="291769" y="351447"/>
                  </a:lnTo>
                  <a:lnTo>
                    <a:pt x="280784" y="350291"/>
                  </a:lnTo>
                  <a:lnTo>
                    <a:pt x="270154" y="347205"/>
                  </a:lnTo>
                  <a:lnTo>
                    <a:pt x="260057" y="342785"/>
                  </a:lnTo>
                  <a:lnTo>
                    <a:pt x="250698" y="337591"/>
                  </a:lnTo>
                  <a:lnTo>
                    <a:pt x="244119" y="333438"/>
                  </a:lnTo>
                  <a:lnTo>
                    <a:pt x="236435" y="328701"/>
                  </a:lnTo>
                  <a:lnTo>
                    <a:pt x="228473" y="324231"/>
                  </a:lnTo>
                  <a:lnTo>
                    <a:pt x="221094" y="320878"/>
                  </a:lnTo>
                  <a:lnTo>
                    <a:pt x="248031" y="296138"/>
                  </a:lnTo>
                  <a:lnTo>
                    <a:pt x="251536" y="290334"/>
                  </a:lnTo>
                  <a:lnTo>
                    <a:pt x="268668" y="261912"/>
                  </a:lnTo>
                  <a:lnTo>
                    <a:pt x="281863" y="219087"/>
                  </a:lnTo>
                  <a:lnTo>
                    <a:pt x="286512" y="168567"/>
                  </a:lnTo>
                  <a:lnTo>
                    <a:pt x="280149" y="111061"/>
                  </a:lnTo>
                  <a:lnTo>
                    <a:pt x="261696" y="64262"/>
                  </a:lnTo>
                  <a:lnTo>
                    <a:pt x="250964" y="51574"/>
                  </a:lnTo>
                  <a:lnTo>
                    <a:pt x="232156" y="29349"/>
                  </a:lnTo>
                  <a:lnTo>
                    <a:pt x="209588" y="16941"/>
                  </a:lnTo>
                  <a:lnTo>
                    <a:pt x="209588" y="168567"/>
                  </a:lnTo>
                  <a:lnTo>
                    <a:pt x="209562" y="171424"/>
                  </a:lnTo>
                  <a:lnTo>
                    <a:pt x="205841" y="224853"/>
                  </a:lnTo>
                  <a:lnTo>
                    <a:pt x="194043" y="262089"/>
                  </a:lnTo>
                  <a:lnTo>
                    <a:pt x="173558" y="283489"/>
                  </a:lnTo>
                  <a:lnTo>
                    <a:pt x="143725" y="290334"/>
                  </a:lnTo>
                  <a:lnTo>
                    <a:pt x="132372" y="289610"/>
                  </a:lnTo>
                  <a:lnTo>
                    <a:pt x="91020" y="264096"/>
                  </a:lnTo>
                  <a:lnTo>
                    <a:pt x="76301" y="210375"/>
                  </a:lnTo>
                  <a:lnTo>
                    <a:pt x="74485" y="171424"/>
                  </a:lnTo>
                  <a:lnTo>
                    <a:pt x="75488" y="143344"/>
                  </a:lnTo>
                  <a:lnTo>
                    <a:pt x="83756" y="98298"/>
                  </a:lnTo>
                  <a:lnTo>
                    <a:pt x="112153" y="59512"/>
                  </a:lnTo>
                  <a:lnTo>
                    <a:pt x="142786" y="51574"/>
                  </a:lnTo>
                  <a:lnTo>
                    <a:pt x="166052" y="55791"/>
                  </a:lnTo>
                  <a:lnTo>
                    <a:pt x="201028" y="93586"/>
                  </a:lnTo>
                  <a:lnTo>
                    <a:pt x="209092" y="146773"/>
                  </a:lnTo>
                  <a:lnTo>
                    <a:pt x="209588" y="168567"/>
                  </a:lnTo>
                  <a:lnTo>
                    <a:pt x="209588" y="16941"/>
                  </a:lnTo>
                  <a:lnTo>
                    <a:pt x="192506" y="7543"/>
                  </a:lnTo>
                  <a:lnTo>
                    <a:pt x="143725" y="0"/>
                  </a:lnTo>
                  <a:lnTo>
                    <a:pt x="125260" y="1066"/>
                  </a:lnTo>
                  <a:lnTo>
                    <a:pt x="74968" y="16243"/>
                  </a:lnTo>
                  <a:lnTo>
                    <a:pt x="43116" y="41287"/>
                  </a:lnTo>
                  <a:lnTo>
                    <a:pt x="19583" y="76644"/>
                  </a:lnTo>
                  <a:lnTo>
                    <a:pt x="5003" y="120586"/>
                  </a:lnTo>
                  <a:lnTo>
                    <a:pt x="0" y="171424"/>
                  </a:lnTo>
                  <a:lnTo>
                    <a:pt x="2413" y="206654"/>
                  </a:lnTo>
                  <a:lnTo>
                    <a:pt x="21551" y="268528"/>
                  </a:lnTo>
                  <a:lnTo>
                    <a:pt x="58686" y="315836"/>
                  </a:lnTo>
                  <a:lnTo>
                    <a:pt x="111467" y="338747"/>
                  </a:lnTo>
                  <a:lnTo>
                    <a:pt x="145643" y="341426"/>
                  </a:lnTo>
                  <a:lnTo>
                    <a:pt x="164833" y="348589"/>
                  </a:lnTo>
                  <a:lnTo>
                    <a:pt x="183070" y="357238"/>
                  </a:lnTo>
                  <a:lnTo>
                    <a:pt x="199440" y="366331"/>
                  </a:lnTo>
                  <a:lnTo>
                    <a:pt x="224142" y="381927"/>
                  </a:lnTo>
                  <a:lnTo>
                    <a:pt x="238518" y="389597"/>
                  </a:lnTo>
                  <a:lnTo>
                    <a:pt x="255409" y="395732"/>
                  </a:lnTo>
                  <a:lnTo>
                    <a:pt x="274091" y="398246"/>
                  </a:lnTo>
                  <a:lnTo>
                    <a:pt x="285826" y="398157"/>
                  </a:lnTo>
                  <a:lnTo>
                    <a:pt x="292823" y="397535"/>
                  </a:lnTo>
                  <a:lnTo>
                    <a:pt x="297853" y="395833"/>
                  </a:lnTo>
                  <a:lnTo>
                    <a:pt x="303695" y="392518"/>
                  </a:lnTo>
                  <a:lnTo>
                    <a:pt x="320395" y="351447"/>
                  </a:lnTo>
                  <a:lnTo>
                    <a:pt x="321360" y="349059"/>
                  </a:lnTo>
                  <a:close/>
                </a:path>
                <a:path w="1032509" h="398779">
                  <a:moveTo>
                    <a:pt x="542785" y="317068"/>
                  </a:moveTo>
                  <a:lnTo>
                    <a:pt x="536460" y="307581"/>
                  </a:lnTo>
                  <a:lnTo>
                    <a:pt x="531812" y="296659"/>
                  </a:lnTo>
                  <a:lnTo>
                    <a:pt x="528967" y="284835"/>
                  </a:lnTo>
                  <a:lnTo>
                    <a:pt x="527989" y="272656"/>
                  </a:lnTo>
                  <a:lnTo>
                    <a:pt x="527989" y="85953"/>
                  </a:lnTo>
                  <a:lnTo>
                    <a:pt x="466864" y="98844"/>
                  </a:lnTo>
                  <a:lnTo>
                    <a:pt x="466864" y="270751"/>
                  </a:lnTo>
                  <a:lnTo>
                    <a:pt x="460870" y="279438"/>
                  </a:lnTo>
                  <a:lnTo>
                    <a:pt x="451167" y="286918"/>
                  </a:lnTo>
                  <a:lnTo>
                    <a:pt x="439407" y="292163"/>
                  </a:lnTo>
                  <a:lnTo>
                    <a:pt x="427228" y="294144"/>
                  </a:lnTo>
                  <a:lnTo>
                    <a:pt x="417690" y="294144"/>
                  </a:lnTo>
                  <a:lnTo>
                    <a:pt x="399884" y="257162"/>
                  </a:lnTo>
                  <a:lnTo>
                    <a:pt x="399542" y="242570"/>
                  </a:lnTo>
                  <a:lnTo>
                    <a:pt x="399542" y="85471"/>
                  </a:lnTo>
                  <a:lnTo>
                    <a:pt x="336511" y="97409"/>
                  </a:lnTo>
                  <a:lnTo>
                    <a:pt x="336511" y="254038"/>
                  </a:lnTo>
                  <a:lnTo>
                    <a:pt x="336791" y="270573"/>
                  </a:lnTo>
                  <a:lnTo>
                    <a:pt x="351624" y="318808"/>
                  </a:lnTo>
                  <a:lnTo>
                    <a:pt x="389242" y="339471"/>
                  </a:lnTo>
                  <a:lnTo>
                    <a:pt x="413867" y="342366"/>
                  </a:lnTo>
                  <a:lnTo>
                    <a:pt x="432600" y="340868"/>
                  </a:lnTo>
                  <a:lnTo>
                    <a:pt x="449859" y="336397"/>
                  </a:lnTo>
                  <a:lnTo>
                    <a:pt x="465239" y="329082"/>
                  </a:lnTo>
                  <a:lnTo>
                    <a:pt x="478332" y="318973"/>
                  </a:lnTo>
                  <a:lnTo>
                    <a:pt x="481990" y="326123"/>
                  </a:lnTo>
                  <a:lnTo>
                    <a:pt x="486448" y="332524"/>
                  </a:lnTo>
                  <a:lnTo>
                    <a:pt x="491629" y="338112"/>
                  </a:lnTo>
                  <a:lnTo>
                    <a:pt x="497433" y="342849"/>
                  </a:lnTo>
                  <a:lnTo>
                    <a:pt x="542785" y="317068"/>
                  </a:lnTo>
                  <a:close/>
                </a:path>
                <a:path w="1032509" h="398779">
                  <a:moveTo>
                    <a:pt x="790994" y="219189"/>
                  </a:moveTo>
                  <a:lnTo>
                    <a:pt x="789241" y="187185"/>
                  </a:lnTo>
                  <a:lnTo>
                    <a:pt x="789076" y="184137"/>
                  </a:lnTo>
                  <a:lnTo>
                    <a:pt x="783183" y="155130"/>
                  </a:lnTo>
                  <a:lnTo>
                    <a:pt x="758532" y="112217"/>
                  </a:lnTo>
                  <a:lnTo>
                    <a:pt x="724623" y="92392"/>
                  </a:lnTo>
                  <a:lnTo>
                    <a:pt x="724623" y="187185"/>
                  </a:lnTo>
                  <a:lnTo>
                    <a:pt x="650608" y="187185"/>
                  </a:lnTo>
                  <a:lnTo>
                    <a:pt x="660590" y="147015"/>
                  </a:lnTo>
                  <a:lnTo>
                    <a:pt x="688822" y="133223"/>
                  </a:lnTo>
                  <a:lnTo>
                    <a:pt x="697788" y="134124"/>
                  </a:lnTo>
                  <a:lnTo>
                    <a:pt x="724230" y="172199"/>
                  </a:lnTo>
                  <a:lnTo>
                    <a:pt x="724623" y="187185"/>
                  </a:lnTo>
                  <a:lnTo>
                    <a:pt x="724623" y="92392"/>
                  </a:lnTo>
                  <a:lnTo>
                    <a:pt x="708571" y="88176"/>
                  </a:lnTo>
                  <a:lnTo>
                    <a:pt x="687857" y="86423"/>
                  </a:lnTo>
                  <a:lnTo>
                    <a:pt x="664972" y="88417"/>
                  </a:lnTo>
                  <a:lnTo>
                    <a:pt x="626884" y="104762"/>
                  </a:lnTo>
                  <a:lnTo>
                    <a:pt x="597128" y="138417"/>
                  </a:lnTo>
                  <a:lnTo>
                    <a:pt x="582168" y="185991"/>
                  </a:lnTo>
                  <a:lnTo>
                    <a:pt x="580415" y="216319"/>
                  </a:lnTo>
                  <a:lnTo>
                    <a:pt x="588606" y="268516"/>
                  </a:lnTo>
                  <a:lnTo>
                    <a:pt x="611873" y="308419"/>
                  </a:lnTo>
                  <a:lnTo>
                    <a:pt x="648309" y="333895"/>
                  </a:lnTo>
                  <a:lnTo>
                    <a:pt x="695972" y="342849"/>
                  </a:lnTo>
                  <a:lnTo>
                    <a:pt x="720915" y="340779"/>
                  </a:lnTo>
                  <a:lnTo>
                    <a:pt x="744385" y="334492"/>
                  </a:lnTo>
                  <a:lnTo>
                    <a:pt x="766686" y="323913"/>
                  </a:lnTo>
                  <a:lnTo>
                    <a:pt x="788123" y="308940"/>
                  </a:lnTo>
                  <a:lnTo>
                    <a:pt x="779132" y="295109"/>
                  </a:lnTo>
                  <a:lnTo>
                    <a:pt x="763295" y="270751"/>
                  </a:lnTo>
                  <a:lnTo>
                    <a:pt x="748423" y="281406"/>
                  </a:lnTo>
                  <a:lnTo>
                    <a:pt x="733158" y="289013"/>
                  </a:lnTo>
                  <a:lnTo>
                    <a:pt x="717448" y="293585"/>
                  </a:lnTo>
                  <a:lnTo>
                    <a:pt x="701230" y="295109"/>
                  </a:lnTo>
                  <a:lnTo>
                    <a:pt x="679272" y="291160"/>
                  </a:lnTo>
                  <a:lnTo>
                    <a:pt x="663092" y="279654"/>
                  </a:lnTo>
                  <a:lnTo>
                    <a:pt x="653084" y="261061"/>
                  </a:lnTo>
                  <a:lnTo>
                    <a:pt x="649655" y="235889"/>
                  </a:lnTo>
                  <a:lnTo>
                    <a:pt x="649655" y="233984"/>
                  </a:lnTo>
                  <a:lnTo>
                    <a:pt x="790994" y="233984"/>
                  </a:lnTo>
                  <a:lnTo>
                    <a:pt x="790994" y="219189"/>
                  </a:lnTo>
                  <a:close/>
                </a:path>
                <a:path w="1032509" h="398779">
                  <a:moveTo>
                    <a:pt x="1032497" y="219189"/>
                  </a:moveTo>
                  <a:lnTo>
                    <a:pt x="1030744" y="187185"/>
                  </a:lnTo>
                  <a:lnTo>
                    <a:pt x="1030579" y="184137"/>
                  </a:lnTo>
                  <a:lnTo>
                    <a:pt x="1024686" y="155130"/>
                  </a:lnTo>
                  <a:lnTo>
                    <a:pt x="1000048" y="112217"/>
                  </a:lnTo>
                  <a:lnTo>
                    <a:pt x="966139" y="92392"/>
                  </a:lnTo>
                  <a:lnTo>
                    <a:pt x="966139" y="187185"/>
                  </a:lnTo>
                  <a:lnTo>
                    <a:pt x="892136" y="187185"/>
                  </a:lnTo>
                  <a:lnTo>
                    <a:pt x="902081" y="147015"/>
                  </a:lnTo>
                  <a:lnTo>
                    <a:pt x="930300" y="133223"/>
                  </a:lnTo>
                  <a:lnTo>
                    <a:pt x="939292" y="134124"/>
                  </a:lnTo>
                  <a:lnTo>
                    <a:pt x="965746" y="172199"/>
                  </a:lnTo>
                  <a:lnTo>
                    <a:pt x="966139" y="187185"/>
                  </a:lnTo>
                  <a:lnTo>
                    <a:pt x="966139" y="92392"/>
                  </a:lnTo>
                  <a:lnTo>
                    <a:pt x="950087" y="88176"/>
                  </a:lnTo>
                  <a:lnTo>
                    <a:pt x="929373" y="86423"/>
                  </a:lnTo>
                  <a:lnTo>
                    <a:pt x="906487" y="88417"/>
                  </a:lnTo>
                  <a:lnTo>
                    <a:pt x="868400" y="104762"/>
                  </a:lnTo>
                  <a:lnTo>
                    <a:pt x="838644" y="138417"/>
                  </a:lnTo>
                  <a:lnTo>
                    <a:pt x="823683" y="185991"/>
                  </a:lnTo>
                  <a:lnTo>
                    <a:pt x="821931" y="216319"/>
                  </a:lnTo>
                  <a:lnTo>
                    <a:pt x="830110" y="268516"/>
                  </a:lnTo>
                  <a:lnTo>
                    <a:pt x="853376" y="308419"/>
                  </a:lnTo>
                  <a:lnTo>
                    <a:pt x="889812" y="333895"/>
                  </a:lnTo>
                  <a:lnTo>
                    <a:pt x="937463" y="342849"/>
                  </a:lnTo>
                  <a:lnTo>
                    <a:pt x="962418" y="340779"/>
                  </a:lnTo>
                  <a:lnTo>
                    <a:pt x="985888" y="334492"/>
                  </a:lnTo>
                  <a:lnTo>
                    <a:pt x="1008202" y="323913"/>
                  </a:lnTo>
                  <a:lnTo>
                    <a:pt x="1029639" y="308940"/>
                  </a:lnTo>
                  <a:lnTo>
                    <a:pt x="1020648" y="295109"/>
                  </a:lnTo>
                  <a:lnTo>
                    <a:pt x="1004824" y="270751"/>
                  </a:lnTo>
                  <a:lnTo>
                    <a:pt x="989952" y="281406"/>
                  </a:lnTo>
                  <a:lnTo>
                    <a:pt x="974661" y="289013"/>
                  </a:lnTo>
                  <a:lnTo>
                    <a:pt x="958926" y="293585"/>
                  </a:lnTo>
                  <a:lnTo>
                    <a:pt x="942708" y="295109"/>
                  </a:lnTo>
                  <a:lnTo>
                    <a:pt x="920762" y="291160"/>
                  </a:lnTo>
                  <a:lnTo>
                    <a:pt x="904582" y="279654"/>
                  </a:lnTo>
                  <a:lnTo>
                    <a:pt x="894575" y="261061"/>
                  </a:lnTo>
                  <a:lnTo>
                    <a:pt x="891146" y="235889"/>
                  </a:lnTo>
                  <a:lnTo>
                    <a:pt x="891146" y="233984"/>
                  </a:lnTo>
                  <a:lnTo>
                    <a:pt x="1032497" y="233984"/>
                  </a:lnTo>
                  <a:lnTo>
                    <a:pt x="1032497" y="2191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56737" y="10005439"/>
              <a:ext cx="201543" cy="2506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898758" y="9902780"/>
              <a:ext cx="580390" cy="365760"/>
            </a:xfrm>
            <a:custGeom>
              <a:avLst/>
              <a:gdLst/>
              <a:ahLst/>
              <a:cxnLst/>
              <a:rect l="l" t="t" r="r" b="b"/>
              <a:pathLst>
                <a:path w="580390" h="365759">
                  <a:moveTo>
                    <a:pt x="203415" y="275983"/>
                  </a:moveTo>
                  <a:lnTo>
                    <a:pt x="190017" y="234442"/>
                  </a:lnTo>
                  <a:lnTo>
                    <a:pt x="141300" y="206756"/>
                  </a:lnTo>
                  <a:lnTo>
                    <a:pt x="111709" y="199123"/>
                  </a:lnTo>
                  <a:lnTo>
                    <a:pt x="97472" y="194564"/>
                  </a:lnTo>
                  <a:lnTo>
                    <a:pt x="88023" y="189204"/>
                  </a:lnTo>
                  <a:lnTo>
                    <a:pt x="82791" y="182587"/>
                  </a:lnTo>
                  <a:lnTo>
                    <a:pt x="81178" y="174282"/>
                  </a:lnTo>
                  <a:lnTo>
                    <a:pt x="83400" y="164515"/>
                  </a:lnTo>
                  <a:lnTo>
                    <a:pt x="89712" y="156972"/>
                  </a:lnTo>
                  <a:lnTo>
                    <a:pt x="99517" y="152120"/>
                  </a:lnTo>
                  <a:lnTo>
                    <a:pt x="112229" y="150406"/>
                  </a:lnTo>
                  <a:lnTo>
                    <a:pt x="125844" y="151422"/>
                  </a:lnTo>
                  <a:lnTo>
                    <a:pt x="139966" y="154597"/>
                  </a:lnTo>
                  <a:lnTo>
                    <a:pt x="155244" y="160083"/>
                  </a:lnTo>
                  <a:lnTo>
                    <a:pt x="172364" y="168084"/>
                  </a:lnTo>
                  <a:lnTo>
                    <a:pt x="193395" y="125107"/>
                  </a:lnTo>
                  <a:lnTo>
                    <a:pt x="175780" y="116890"/>
                  </a:lnTo>
                  <a:lnTo>
                    <a:pt x="155968" y="109524"/>
                  </a:lnTo>
                  <a:lnTo>
                    <a:pt x="133019" y="104216"/>
                  </a:lnTo>
                  <a:lnTo>
                    <a:pt x="106006" y="102171"/>
                  </a:lnTo>
                  <a:lnTo>
                    <a:pt x="67259" y="107924"/>
                  </a:lnTo>
                  <a:lnTo>
                    <a:pt x="37414" y="124142"/>
                  </a:lnTo>
                  <a:lnTo>
                    <a:pt x="18211" y="149326"/>
                  </a:lnTo>
                  <a:lnTo>
                    <a:pt x="11430" y="181940"/>
                  </a:lnTo>
                  <a:lnTo>
                    <a:pt x="12382" y="193967"/>
                  </a:lnTo>
                  <a:lnTo>
                    <a:pt x="33667" y="233756"/>
                  </a:lnTo>
                  <a:lnTo>
                    <a:pt x="70154" y="250685"/>
                  </a:lnTo>
                  <a:lnTo>
                    <a:pt x="98831" y="255943"/>
                  </a:lnTo>
                  <a:lnTo>
                    <a:pt x="115608" y="260299"/>
                  </a:lnTo>
                  <a:lnTo>
                    <a:pt x="127355" y="266509"/>
                  </a:lnTo>
                  <a:lnTo>
                    <a:pt x="134264" y="274942"/>
                  </a:lnTo>
                  <a:lnTo>
                    <a:pt x="136525" y="286029"/>
                  </a:lnTo>
                  <a:lnTo>
                    <a:pt x="134010" y="297002"/>
                  </a:lnTo>
                  <a:lnTo>
                    <a:pt x="127114" y="305777"/>
                  </a:lnTo>
                  <a:lnTo>
                    <a:pt x="116814" y="311607"/>
                  </a:lnTo>
                  <a:lnTo>
                    <a:pt x="104076" y="313715"/>
                  </a:lnTo>
                  <a:lnTo>
                    <a:pt x="82473" y="311061"/>
                  </a:lnTo>
                  <a:lnTo>
                    <a:pt x="60452" y="304342"/>
                  </a:lnTo>
                  <a:lnTo>
                    <a:pt x="39966" y="295376"/>
                  </a:lnTo>
                  <a:lnTo>
                    <a:pt x="22910" y="286029"/>
                  </a:lnTo>
                  <a:lnTo>
                    <a:pt x="0" y="332803"/>
                  </a:lnTo>
                  <a:lnTo>
                    <a:pt x="26314" y="345071"/>
                  </a:lnTo>
                  <a:lnTo>
                    <a:pt x="51562" y="353898"/>
                  </a:lnTo>
                  <a:lnTo>
                    <a:pt x="75742" y="359219"/>
                  </a:lnTo>
                  <a:lnTo>
                    <a:pt x="98831" y="360997"/>
                  </a:lnTo>
                  <a:lnTo>
                    <a:pt x="141566" y="354838"/>
                  </a:lnTo>
                  <a:lnTo>
                    <a:pt x="174586" y="337477"/>
                  </a:lnTo>
                  <a:lnTo>
                    <a:pt x="195872" y="310616"/>
                  </a:lnTo>
                  <a:lnTo>
                    <a:pt x="203415" y="275983"/>
                  </a:lnTo>
                  <a:close/>
                </a:path>
                <a:path w="580390" h="365759">
                  <a:moveTo>
                    <a:pt x="349389" y="352386"/>
                  </a:moveTo>
                  <a:lnTo>
                    <a:pt x="338340" y="314198"/>
                  </a:lnTo>
                  <a:lnTo>
                    <a:pt x="335038" y="315150"/>
                  </a:lnTo>
                  <a:lnTo>
                    <a:pt x="325932" y="315150"/>
                  </a:lnTo>
                  <a:lnTo>
                    <a:pt x="314007" y="254025"/>
                  </a:lnTo>
                  <a:lnTo>
                    <a:pt x="314007" y="63512"/>
                  </a:lnTo>
                  <a:lnTo>
                    <a:pt x="313829" y="40970"/>
                  </a:lnTo>
                  <a:lnTo>
                    <a:pt x="313245" y="23876"/>
                  </a:lnTo>
                  <a:lnTo>
                    <a:pt x="312216" y="10731"/>
                  </a:lnTo>
                  <a:lnTo>
                    <a:pt x="310692" y="0"/>
                  </a:lnTo>
                  <a:lnTo>
                    <a:pt x="245237" y="14795"/>
                  </a:lnTo>
                  <a:lnTo>
                    <a:pt x="246773" y="31051"/>
                  </a:lnTo>
                  <a:lnTo>
                    <a:pt x="247802" y="47802"/>
                  </a:lnTo>
                  <a:lnTo>
                    <a:pt x="248399" y="66433"/>
                  </a:lnTo>
                  <a:lnTo>
                    <a:pt x="248589" y="88328"/>
                  </a:lnTo>
                  <a:lnTo>
                    <a:pt x="248589" y="270738"/>
                  </a:lnTo>
                  <a:lnTo>
                    <a:pt x="248818" y="292277"/>
                  </a:lnTo>
                  <a:lnTo>
                    <a:pt x="262610" y="339534"/>
                  </a:lnTo>
                  <a:lnTo>
                    <a:pt x="311137" y="359079"/>
                  </a:lnTo>
                  <a:lnTo>
                    <a:pt x="321411" y="358635"/>
                  </a:lnTo>
                  <a:lnTo>
                    <a:pt x="331330" y="357339"/>
                  </a:lnTo>
                  <a:lnTo>
                    <a:pt x="340702" y="355244"/>
                  </a:lnTo>
                  <a:lnTo>
                    <a:pt x="349389" y="352386"/>
                  </a:lnTo>
                  <a:close/>
                </a:path>
                <a:path w="580390" h="365759">
                  <a:moveTo>
                    <a:pt x="579869" y="326605"/>
                  </a:moveTo>
                  <a:lnTo>
                    <a:pt x="567817" y="315620"/>
                  </a:lnTo>
                  <a:lnTo>
                    <a:pt x="567143" y="315010"/>
                  </a:lnTo>
                  <a:lnTo>
                    <a:pt x="560158" y="303326"/>
                  </a:lnTo>
                  <a:lnTo>
                    <a:pt x="557314" y="289674"/>
                  </a:lnTo>
                  <a:lnTo>
                    <a:pt x="557199" y="283629"/>
                  </a:lnTo>
                  <a:lnTo>
                    <a:pt x="557098" y="265531"/>
                  </a:lnTo>
                  <a:lnTo>
                    <a:pt x="557415" y="246392"/>
                  </a:lnTo>
                  <a:lnTo>
                    <a:pt x="558152" y="202450"/>
                  </a:lnTo>
                  <a:lnTo>
                    <a:pt x="558317" y="192430"/>
                  </a:lnTo>
                  <a:lnTo>
                    <a:pt x="558279" y="172059"/>
                  </a:lnTo>
                  <a:lnTo>
                    <a:pt x="557657" y="161988"/>
                  </a:lnTo>
                  <a:lnTo>
                    <a:pt x="556679" y="156133"/>
                  </a:lnTo>
                  <a:lnTo>
                    <a:pt x="556247" y="153504"/>
                  </a:lnTo>
                  <a:lnTo>
                    <a:pt x="526529" y="114655"/>
                  </a:lnTo>
                  <a:lnTo>
                    <a:pt x="475272" y="103606"/>
                  </a:lnTo>
                  <a:lnTo>
                    <a:pt x="458736" y="104432"/>
                  </a:lnTo>
                  <a:lnTo>
                    <a:pt x="408444" y="117944"/>
                  </a:lnTo>
                  <a:lnTo>
                    <a:pt x="368833" y="137998"/>
                  </a:lnTo>
                  <a:lnTo>
                    <a:pt x="396036" y="183832"/>
                  </a:lnTo>
                  <a:lnTo>
                    <a:pt x="415277" y="172059"/>
                  </a:lnTo>
                  <a:lnTo>
                    <a:pt x="433527" y="163360"/>
                  </a:lnTo>
                  <a:lnTo>
                    <a:pt x="450710" y="157975"/>
                  </a:lnTo>
                  <a:lnTo>
                    <a:pt x="466725" y="156133"/>
                  </a:lnTo>
                  <a:lnTo>
                    <a:pt x="481037" y="157975"/>
                  </a:lnTo>
                  <a:lnTo>
                    <a:pt x="489775" y="164071"/>
                  </a:lnTo>
                  <a:lnTo>
                    <a:pt x="494144" y="175272"/>
                  </a:lnTo>
                  <a:lnTo>
                    <a:pt x="495325" y="192430"/>
                  </a:lnTo>
                  <a:lnTo>
                    <a:pt x="495325" y="202450"/>
                  </a:lnTo>
                  <a:lnTo>
                    <a:pt x="494398" y="202374"/>
                  </a:lnTo>
                  <a:lnTo>
                    <a:pt x="494398" y="246392"/>
                  </a:lnTo>
                  <a:lnTo>
                    <a:pt x="493471" y="298907"/>
                  </a:lnTo>
                  <a:lnTo>
                    <a:pt x="460032" y="315620"/>
                  </a:lnTo>
                  <a:lnTo>
                    <a:pt x="448779" y="313309"/>
                  </a:lnTo>
                  <a:lnTo>
                    <a:pt x="439851" y="306793"/>
                  </a:lnTo>
                  <a:lnTo>
                    <a:pt x="433984" y="296684"/>
                  </a:lnTo>
                  <a:lnTo>
                    <a:pt x="431876" y="283629"/>
                  </a:lnTo>
                  <a:lnTo>
                    <a:pt x="434949" y="265531"/>
                  </a:lnTo>
                  <a:lnTo>
                    <a:pt x="445058" y="254088"/>
                  </a:lnTo>
                  <a:lnTo>
                    <a:pt x="463486" y="248107"/>
                  </a:lnTo>
                  <a:lnTo>
                    <a:pt x="491540" y="246392"/>
                  </a:lnTo>
                  <a:lnTo>
                    <a:pt x="494398" y="246392"/>
                  </a:lnTo>
                  <a:lnTo>
                    <a:pt x="494398" y="202374"/>
                  </a:lnTo>
                  <a:lnTo>
                    <a:pt x="490067" y="201968"/>
                  </a:lnTo>
                  <a:lnTo>
                    <a:pt x="481063" y="201968"/>
                  </a:lnTo>
                  <a:lnTo>
                    <a:pt x="429856" y="207048"/>
                  </a:lnTo>
                  <a:lnTo>
                    <a:pt x="393128" y="222504"/>
                  </a:lnTo>
                  <a:lnTo>
                    <a:pt x="370992" y="248716"/>
                  </a:lnTo>
                  <a:lnTo>
                    <a:pt x="363575" y="286016"/>
                  </a:lnTo>
                  <a:lnTo>
                    <a:pt x="369062" y="318503"/>
                  </a:lnTo>
                  <a:lnTo>
                    <a:pt x="385191" y="342493"/>
                  </a:lnTo>
                  <a:lnTo>
                    <a:pt x="411518" y="357339"/>
                  </a:lnTo>
                  <a:lnTo>
                    <a:pt x="447624" y="362432"/>
                  </a:lnTo>
                  <a:lnTo>
                    <a:pt x="462076" y="361543"/>
                  </a:lnTo>
                  <a:lnTo>
                    <a:pt x="501561" y="345706"/>
                  </a:lnTo>
                  <a:lnTo>
                    <a:pt x="511581" y="336169"/>
                  </a:lnTo>
                  <a:lnTo>
                    <a:pt x="517499" y="345147"/>
                  </a:lnTo>
                  <a:lnTo>
                    <a:pt x="525551" y="353288"/>
                  </a:lnTo>
                  <a:lnTo>
                    <a:pt x="535216" y="360260"/>
                  </a:lnTo>
                  <a:lnTo>
                    <a:pt x="545947" y="365760"/>
                  </a:lnTo>
                  <a:lnTo>
                    <a:pt x="571588" y="336169"/>
                  </a:lnTo>
                  <a:lnTo>
                    <a:pt x="579869" y="3266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14820" y="10005439"/>
              <a:ext cx="201480" cy="25068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597148" y="9902780"/>
              <a:ext cx="2390775" cy="821055"/>
            </a:xfrm>
            <a:custGeom>
              <a:avLst/>
              <a:gdLst/>
              <a:ahLst/>
              <a:cxnLst/>
              <a:rect l="l" t="t" r="r" b="b"/>
              <a:pathLst>
                <a:path w="2390775" h="821054">
                  <a:moveTo>
                    <a:pt x="233502" y="643369"/>
                  </a:moveTo>
                  <a:lnTo>
                    <a:pt x="123190" y="643369"/>
                  </a:lnTo>
                  <a:lnTo>
                    <a:pt x="130835" y="675817"/>
                  </a:lnTo>
                  <a:lnTo>
                    <a:pt x="196723" y="675817"/>
                  </a:lnTo>
                  <a:lnTo>
                    <a:pt x="196723" y="775627"/>
                  </a:lnTo>
                  <a:lnTo>
                    <a:pt x="185635" y="781253"/>
                  </a:lnTo>
                  <a:lnTo>
                    <a:pt x="173202" y="785279"/>
                  </a:lnTo>
                  <a:lnTo>
                    <a:pt x="159524" y="787704"/>
                  </a:lnTo>
                  <a:lnTo>
                    <a:pt x="144678" y="788504"/>
                  </a:lnTo>
                  <a:lnTo>
                    <a:pt x="121285" y="786091"/>
                  </a:lnTo>
                  <a:lnTo>
                    <a:pt x="79667" y="768172"/>
                  </a:lnTo>
                  <a:lnTo>
                    <a:pt x="55587" y="735114"/>
                  </a:lnTo>
                  <a:lnTo>
                    <a:pt x="43992" y="684961"/>
                  </a:lnTo>
                  <a:lnTo>
                    <a:pt x="42481" y="654329"/>
                  </a:lnTo>
                  <a:lnTo>
                    <a:pt x="43294" y="631685"/>
                  </a:lnTo>
                  <a:lnTo>
                    <a:pt x="49745" y="590130"/>
                  </a:lnTo>
                  <a:lnTo>
                    <a:pt x="68414" y="546684"/>
                  </a:lnTo>
                  <a:lnTo>
                    <a:pt x="110045" y="519226"/>
                  </a:lnTo>
                  <a:lnTo>
                    <a:pt x="137033" y="515874"/>
                  </a:lnTo>
                  <a:lnTo>
                    <a:pt x="155067" y="517283"/>
                  </a:lnTo>
                  <a:lnTo>
                    <a:pt x="172072" y="521728"/>
                  </a:lnTo>
                  <a:lnTo>
                    <a:pt x="189344" y="529577"/>
                  </a:lnTo>
                  <a:lnTo>
                    <a:pt x="208191" y="541172"/>
                  </a:lnTo>
                  <a:lnTo>
                    <a:pt x="225844" y="516813"/>
                  </a:lnTo>
                  <a:lnTo>
                    <a:pt x="206248" y="502678"/>
                  </a:lnTo>
                  <a:lnTo>
                    <a:pt x="184734" y="492531"/>
                  </a:lnTo>
                  <a:lnTo>
                    <a:pt x="161328" y="486410"/>
                  </a:lnTo>
                  <a:lnTo>
                    <a:pt x="136080" y="484365"/>
                  </a:lnTo>
                  <a:lnTo>
                    <a:pt x="111721" y="486257"/>
                  </a:lnTo>
                  <a:lnTo>
                    <a:pt x="69062" y="501662"/>
                  </a:lnTo>
                  <a:lnTo>
                    <a:pt x="28397" y="540956"/>
                  </a:lnTo>
                  <a:lnTo>
                    <a:pt x="3136" y="609333"/>
                  </a:lnTo>
                  <a:lnTo>
                    <a:pt x="0" y="652919"/>
                  </a:lnTo>
                  <a:lnTo>
                    <a:pt x="2438" y="692302"/>
                  </a:lnTo>
                  <a:lnTo>
                    <a:pt x="22555" y="755307"/>
                  </a:lnTo>
                  <a:lnTo>
                    <a:pt x="61023" y="797636"/>
                  </a:lnTo>
                  <a:lnTo>
                    <a:pt x="111760" y="818311"/>
                  </a:lnTo>
                  <a:lnTo>
                    <a:pt x="141338" y="820966"/>
                  </a:lnTo>
                  <a:lnTo>
                    <a:pt x="166547" y="819226"/>
                  </a:lnTo>
                  <a:lnTo>
                    <a:pt x="191185" y="814273"/>
                  </a:lnTo>
                  <a:lnTo>
                    <a:pt x="213931" y="806462"/>
                  </a:lnTo>
                  <a:lnTo>
                    <a:pt x="233502" y="796150"/>
                  </a:lnTo>
                  <a:lnTo>
                    <a:pt x="233502" y="643369"/>
                  </a:lnTo>
                  <a:close/>
                </a:path>
                <a:path w="2390775" h="821054">
                  <a:moveTo>
                    <a:pt x="2390317" y="353352"/>
                  </a:moveTo>
                  <a:lnTo>
                    <a:pt x="2387079" y="343827"/>
                  </a:lnTo>
                  <a:lnTo>
                    <a:pt x="2386203" y="339026"/>
                  </a:lnTo>
                  <a:lnTo>
                    <a:pt x="2384145" y="327685"/>
                  </a:lnTo>
                  <a:lnTo>
                    <a:pt x="2382329" y="305600"/>
                  </a:lnTo>
                  <a:lnTo>
                    <a:pt x="2382037" y="302094"/>
                  </a:lnTo>
                  <a:lnTo>
                    <a:pt x="2381326" y="268935"/>
                  </a:lnTo>
                  <a:lnTo>
                    <a:pt x="2381224" y="157581"/>
                  </a:lnTo>
                  <a:lnTo>
                    <a:pt x="2381224" y="120332"/>
                  </a:lnTo>
                  <a:lnTo>
                    <a:pt x="2381224" y="10020"/>
                  </a:lnTo>
                  <a:lnTo>
                    <a:pt x="2317712" y="0"/>
                  </a:lnTo>
                  <a:lnTo>
                    <a:pt x="2317712" y="84023"/>
                  </a:lnTo>
                  <a:lnTo>
                    <a:pt x="2317877" y="95008"/>
                  </a:lnTo>
                  <a:lnTo>
                    <a:pt x="2318308" y="105587"/>
                  </a:lnTo>
                  <a:lnTo>
                    <a:pt x="2318918" y="114452"/>
                  </a:lnTo>
                  <a:lnTo>
                    <a:pt x="2319655" y="120332"/>
                  </a:lnTo>
                  <a:lnTo>
                    <a:pt x="2318639" y="119672"/>
                  </a:lnTo>
                  <a:lnTo>
                    <a:pt x="2318639" y="173329"/>
                  </a:lnTo>
                  <a:lnTo>
                    <a:pt x="2318639" y="289839"/>
                  </a:lnTo>
                  <a:lnTo>
                    <a:pt x="2312784" y="295529"/>
                  </a:lnTo>
                  <a:lnTo>
                    <a:pt x="2305050" y="300596"/>
                  </a:lnTo>
                  <a:lnTo>
                    <a:pt x="2296223" y="304215"/>
                  </a:lnTo>
                  <a:lnTo>
                    <a:pt x="2287130" y="305600"/>
                  </a:lnTo>
                  <a:lnTo>
                    <a:pt x="2266111" y="302094"/>
                  </a:lnTo>
                  <a:lnTo>
                    <a:pt x="2252408" y="290436"/>
                  </a:lnTo>
                  <a:lnTo>
                    <a:pt x="2244966" y="268935"/>
                  </a:lnTo>
                  <a:lnTo>
                    <a:pt x="2242718" y="235889"/>
                  </a:lnTo>
                  <a:lnTo>
                    <a:pt x="2245106" y="200685"/>
                  </a:lnTo>
                  <a:lnTo>
                    <a:pt x="2252510" y="176314"/>
                  </a:lnTo>
                  <a:lnTo>
                    <a:pt x="2265286" y="162153"/>
                  </a:lnTo>
                  <a:lnTo>
                    <a:pt x="2283790" y="157581"/>
                  </a:lnTo>
                  <a:lnTo>
                    <a:pt x="2292400" y="158559"/>
                  </a:lnTo>
                  <a:lnTo>
                    <a:pt x="2301049" y="161505"/>
                  </a:lnTo>
                  <a:lnTo>
                    <a:pt x="2309774" y="166433"/>
                  </a:lnTo>
                  <a:lnTo>
                    <a:pt x="2318639" y="173329"/>
                  </a:lnTo>
                  <a:lnTo>
                    <a:pt x="2318639" y="119672"/>
                  </a:lnTo>
                  <a:lnTo>
                    <a:pt x="2310295" y="114134"/>
                  </a:lnTo>
                  <a:lnTo>
                    <a:pt x="2300046" y="109816"/>
                  </a:lnTo>
                  <a:lnTo>
                    <a:pt x="2288743" y="107302"/>
                  </a:lnTo>
                  <a:lnTo>
                    <a:pt x="2276195" y="106476"/>
                  </a:lnTo>
                  <a:lnTo>
                    <a:pt x="2233638" y="115874"/>
                  </a:lnTo>
                  <a:lnTo>
                    <a:pt x="2200605" y="142290"/>
                  </a:lnTo>
                  <a:lnTo>
                    <a:pt x="2179205" y="183032"/>
                  </a:lnTo>
                  <a:lnTo>
                    <a:pt x="2171598" y="235407"/>
                  </a:lnTo>
                  <a:lnTo>
                    <a:pt x="2178685" y="286829"/>
                  </a:lnTo>
                  <a:lnTo>
                    <a:pt x="2198928" y="325945"/>
                  </a:lnTo>
                  <a:lnTo>
                    <a:pt x="2230793" y="350837"/>
                  </a:lnTo>
                  <a:lnTo>
                    <a:pt x="2272792" y="359562"/>
                  </a:lnTo>
                  <a:lnTo>
                    <a:pt x="2288654" y="358292"/>
                  </a:lnTo>
                  <a:lnTo>
                    <a:pt x="2303322" y="354482"/>
                  </a:lnTo>
                  <a:lnTo>
                    <a:pt x="2316823" y="348068"/>
                  </a:lnTo>
                  <a:lnTo>
                    <a:pt x="2329205" y="339026"/>
                  </a:lnTo>
                  <a:lnTo>
                    <a:pt x="2330119" y="345706"/>
                  </a:lnTo>
                  <a:lnTo>
                    <a:pt x="2331047" y="349542"/>
                  </a:lnTo>
                  <a:lnTo>
                    <a:pt x="2332990" y="353352"/>
                  </a:lnTo>
                  <a:lnTo>
                    <a:pt x="2390317" y="3533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94984" y="10473543"/>
              <a:ext cx="204852" cy="25118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25976" y="10474478"/>
              <a:ext cx="211543" cy="2464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68414" y="10474474"/>
              <a:ext cx="191481" cy="2492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18512" y="10473537"/>
              <a:ext cx="124634" cy="2449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69836" y="10475000"/>
              <a:ext cx="183826" cy="24348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018980" y="10474476"/>
              <a:ext cx="306070" cy="244475"/>
            </a:xfrm>
            <a:custGeom>
              <a:avLst/>
              <a:gdLst/>
              <a:ahLst/>
              <a:cxnLst/>
              <a:rect l="l" t="t" r="r" b="b"/>
              <a:pathLst>
                <a:path w="306069" h="244475">
                  <a:moveTo>
                    <a:pt x="245877" y="0"/>
                  </a:moveTo>
                  <a:lnTo>
                    <a:pt x="226899" y="2774"/>
                  </a:lnTo>
                  <a:lnTo>
                    <a:pt x="207163" y="10703"/>
                  </a:lnTo>
                  <a:lnTo>
                    <a:pt x="187691" y="23200"/>
                  </a:lnTo>
                  <a:lnTo>
                    <a:pt x="169502" y="39674"/>
                  </a:lnTo>
                  <a:lnTo>
                    <a:pt x="160513" y="22784"/>
                  </a:lnTo>
                  <a:lnTo>
                    <a:pt x="147351" y="10334"/>
                  </a:lnTo>
                  <a:lnTo>
                    <a:pt x="131409" y="2635"/>
                  </a:lnTo>
                  <a:lnTo>
                    <a:pt x="114080" y="0"/>
                  </a:lnTo>
                  <a:lnTo>
                    <a:pt x="95240" y="3116"/>
                  </a:lnTo>
                  <a:lnTo>
                    <a:pt x="76284" y="11295"/>
                  </a:lnTo>
                  <a:lnTo>
                    <a:pt x="58920" y="22784"/>
                  </a:lnTo>
                  <a:lnTo>
                    <a:pt x="44857" y="35831"/>
                  </a:lnTo>
                  <a:lnTo>
                    <a:pt x="44723" y="25873"/>
                  </a:lnTo>
                  <a:lnTo>
                    <a:pt x="43786" y="18876"/>
                  </a:lnTo>
                  <a:lnTo>
                    <a:pt x="41243" y="11529"/>
                  </a:lnTo>
                  <a:lnTo>
                    <a:pt x="36292" y="523"/>
                  </a:lnTo>
                  <a:lnTo>
                    <a:pt x="0" y="9088"/>
                  </a:lnTo>
                  <a:lnTo>
                    <a:pt x="1336" y="12165"/>
                  </a:lnTo>
                  <a:lnTo>
                    <a:pt x="4277" y="21511"/>
                  </a:lnTo>
                  <a:lnTo>
                    <a:pt x="7218" y="37302"/>
                  </a:lnTo>
                  <a:lnTo>
                    <a:pt x="8554" y="59715"/>
                  </a:lnTo>
                  <a:lnTo>
                    <a:pt x="8554" y="244013"/>
                  </a:lnTo>
                  <a:lnTo>
                    <a:pt x="44396" y="244013"/>
                  </a:lnTo>
                  <a:lnTo>
                    <a:pt x="44396" y="66416"/>
                  </a:lnTo>
                  <a:lnTo>
                    <a:pt x="61785" y="52003"/>
                  </a:lnTo>
                  <a:lnTo>
                    <a:pt x="77208" y="42223"/>
                  </a:lnTo>
                  <a:lnTo>
                    <a:pt x="91384" y="36661"/>
                  </a:lnTo>
                  <a:lnTo>
                    <a:pt x="105033" y="34899"/>
                  </a:lnTo>
                  <a:lnTo>
                    <a:pt x="112661" y="35450"/>
                  </a:lnTo>
                  <a:lnTo>
                    <a:pt x="136037" y="74982"/>
                  </a:lnTo>
                  <a:lnTo>
                    <a:pt x="136037" y="244013"/>
                  </a:lnTo>
                  <a:lnTo>
                    <a:pt x="173795" y="244013"/>
                  </a:lnTo>
                  <a:lnTo>
                    <a:pt x="173795" y="70207"/>
                  </a:lnTo>
                  <a:lnTo>
                    <a:pt x="191098" y="54802"/>
                  </a:lnTo>
                  <a:lnTo>
                    <a:pt x="206570" y="43238"/>
                  </a:lnTo>
                  <a:lnTo>
                    <a:pt x="221416" y="35967"/>
                  </a:lnTo>
                  <a:lnTo>
                    <a:pt x="236840" y="33444"/>
                  </a:lnTo>
                  <a:lnTo>
                    <a:pt x="250068" y="35666"/>
                  </a:lnTo>
                  <a:lnTo>
                    <a:pt x="259628" y="42274"/>
                  </a:lnTo>
                  <a:lnTo>
                    <a:pt x="265430" y="53176"/>
                  </a:lnTo>
                  <a:lnTo>
                    <a:pt x="267384" y="68280"/>
                  </a:lnTo>
                  <a:lnTo>
                    <a:pt x="267384" y="244013"/>
                  </a:lnTo>
                  <a:lnTo>
                    <a:pt x="305603" y="244013"/>
                  </a:lnTo>
                  <a:lnTo>
                    <a:pt x="305603" y="64500"/>
                  </a:lnTo>
                  <a:lnTo>
                    <a:pt x="301246" y="38493"/>
                  </a:lnTo>
                  <a:lnTo>
                    <a:pt x="289008" y="18091"/>
                  </a:lnTo>
                  <a:lnTo>
                    <a:pt x="270135" y="4768"/>
                  </a:lnTo>
                  <a:lnTo>
                    <a:pt x="2458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384124" y="10474474"/>
              <a:ext cx="191460" cy="2492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633278" y="10475000"/>
              <a:ext cx="183826" cy="24348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859982" y="10411950"/>
              <a:ext cx="129539" cy="314325"/>
            </a:xfrm>
            <a:custGeom>
              <a:avLst/>
              <a:gdLst/>
              <a:ahLst/>
              <a:cxnLst/>
              <a:rect l="l" t="t" r="r" b="b"/>
              <a:pathLst>
                <a:path w="129540" h="314325">
                  <a:moveTo>
                    <a:pt x="74008" y="0"/>
                  </a:moveTo>
                  <a:lnTo>
                    <a:pt x="34836" y="8565"/>
                  </a:lnTo>
                  <a:lnTo>
                    <a:pt x="32941" y="30075"/>
                  </a:lnTo>
                  <a:lnTo>
                    <a:pt x="31638" y="49691"/>
                  </a:lnTo>
                  <a:lnTo>
                    <a:pt x="31046" y="68751"/>
                  </a:lnTo>
                  <a:lnTo>
                    <a:pt x="0" y="68751"/>
                  </a:lnTo>
                  <a:lnTo>
                    <a:pt x="0" y="96960"/>
                  </a:lnTo>
                  <a:lnTo>
                    <a:pt x="31046" y="96960"/>
                  </a:lnTo>
                  <a:lnTo>
                    <a:pt x="31046" y="260222"/>
                  </a:lnTo>
                  <a:lnTo>
                    <a:pt x="43317" y="300055"/>
                  </a:lnTo>
                  <a:lnTo>
                    <a:pt x="85013" y="314168"/>
                  </a:lnTo>
                  <a:lnTo>
                    <a:pt x="96948" y="313552"/>
                  </a:lnTo>
                  <a:lnTo>
                    <a:pt x="107808" y="311730"/>
                  </a:lnTo>
                  <a:lnTo>
                    <a:pt x="117772" y="308739"/>
                  </a:lnTo>
                  <a:lnTo>
                    <a:pt x="127022" y="304618"/>
                  </a:lnTo>
                  <a:lnTo>
                    <a:pt x="121765" y="280787"/>
                  </a:lnTo>
                  <a:lnTo>
                    <a:pt x="115085" y="284106"/>
                  </a:lnTo>
                  <a:lnTo>
                    <a:pt x="108907" y="285561"/>
                  </a:lnTo>
                  <a:lnTo>
                    <a:pt x="98353" y="285561"/>
                  </a:lnTo>
                  <a:lnTo>
                    <a:pt x="83728" y="283731"/>
                  </a:lnTo>
                  <a:lnTo>
                    <a:pt x="74331" y="277733"/>
                  </a:lnTo>
                  <a:lnTo>
                    <a:pt x="69314" y="266810"/>
                  </a:lnTo>
                  <a:lnTo>
                    <a:pt x="67830" y="250201"/>
                  </a:lnTo>
                  <a:lnTo>
                    <a:pt x="67830" y="96960"/>
                  </a:lnTo>
                  <a:lnTo>
                    <a:pt x="117472" y="96960"/>
                  </a:lnTo>
                  <a:lnTo>
                    <a:pt x="128959" y="68751"/>
                  </a:lnTo>
                  <a:lnTo>
                    <a:pt x="69233" y="68751"/>
                  </a:lnTo>
                  <a:lnTo>
                    <a:pt x="69308" y="49949"/>
                  </a:lnTo>
                  <a:lnTo>
                    <a:pt x="69830" y="36519"/>
                  </a:lnTo>
                  <a:lnTo>
                    <a:pt x="71247" y="22018"/>
                  </a:lnTo>
                  <a:lnTo>
                    <a:pt x="74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07845" y="9587947"/>
              <a:ext cx="1353562" cy="126545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4558" y="3514016"/>
            <a:ext cx="20034984" cy="2303323"/>
          </a:xfrm>
          <a:prstGeom prst="rect">
            <a:avLst/>
          </a:prstGeom>
          <a:solidFill>
            <a:srgbClr val="A91E38"/>
          </a:solidFill>
        </p:spPr>
        <p:txBody>
          <a:bodyPr vert="horz" wrap="square" lIns="0" tIns="139700" rIns="0" bIns="0" rtlCol="0">
            <a:spAutoFit/>
          </a:bodyPr>
          <a:lstStyle/>
          <a:p>
            <a:pPr algn="ctr">
              <a:lnSpc>
                <a:spcPts val="8270"/>
              </a:lnSpc>
              <a:spcBef>
                <a:spcPts val="1100"/>
              </a:spcBef>
            </a:pPr>
            <a:r>
              <a:rPr lang="en-AU" sz="8850" b="0" spc="-130" dirty="0">
                <a:solidFill>
                  <a:srgbClr val="FFFFFF"/>
                </a:solidFill>
                <a:latin typeface="MetaPro-Medi"/>
                <a:cs typeface="MetaPro-Medi"/>
              </a:rPr>
              <a:t>HOW THE BUY QUEENSLAND APPROACH HAS TRANSFORMED PUBLIC PROCUREMENT </a:t>
            </a:r>
            <a:r>
              <a:rPr lang="en-AU" sz="8850" b="0" spc="-10" dirty="0">
                <a:solidFill>
                  <a:srgbClr val="FFFFFF"/>
                </a:solidFill>
                <a:latin typeface="MetaPro-Medi"/>
                <a:cs typeface="MetaPro-Medi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2016"/>
            <a:ext cx="20104100" cy="2199640"/>
          </a:xfrm>
          <a:custGeom>
            <a:avLst/>
            <a:gdLst/>
            <a:ahLst/>
            <a:cxnLst/>
            <a:rect l="l" t="t" r="r" b="b"/>
            <a:pathLst>
              <a:path w="20104100" h="2199640">
                <a:moveTo>
                  <a:pt x="0" y="2199032"/>
                </a:moveTo>
                <a:lnTo>
                  <a:pt x="20104099" y="2199032"/>
                </a:lnTo>
                <a:lnTo>
                  <a:pt x="20104099" y="0"/>
                </a:lnTo>
                <a:lnTo>
                  <a:pt x="0" y="0"/>
                </a:lnTo>
                <a:lnTo>
                  <a:pt x="0" y="2199032"/>
                </a:lnTo>
                <a:close/>
              </a:path>
            </a:pathLst>
          </a:custGeom>
          <a:solidFill>
            <a:srgbClr val="A91E3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674449" y="10197132"/>
            <a:ext cx="1430020" cy="909955"/>
          </a:xfrm>
          <a:custGeom>
            <a:avLst/>
            <a:gdLst/>
            <a:ahLst/>
            <a:cxnLst/>
            <a:rect l="l" t="t" r="r" b="b"/>
            <a:pathLst>
              <a:path w="1430019" h="909954">
                <a:moveTo>
                  <a:pt x="1429642" y="0"/>
                </a:moveTo>
                <a:lnTo>
                  <a:pt x="0" y="753809"/>
                </a:lnTo>
                <a:lnTo>
                  <a:pt x="1429642" y="909773"/>
                </a:lnTo>
                <a:lnTo>
                  <a:pt x="1429642" y="0"/>
                </a:lnTo>
                <a:close/>
              </a:path>
            </a:pathLst>
          </a:custGeom>
          <a:solidFill>
            <a:srgbClr val="EB7B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20104100" cy="486409"/>
            <a:chOff x="0" y="0"/>
            <a:chExt cx="20104100" cy="486409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0104100" cy="99695"/>
            </a:xfrm>
            <a:custGeom>
              <a:avLst/>
              <a:gdLst/>
              <a:ahLst/>
              <a:cxnLst/>
              <a:rect l="l" t="t" r="r" b="b"/>
              <a:pathLst>
                <a:path w="20104100" h="99695">
                  <a:moveTo>
                    <a:pt x="20104099" y="0"/>
                  </a:moveTo>
                  <a:lnTo>
                    <a:pt x="0" y="0"/>
                  </a:lnTo>
                  <a:lnTo>
                    <a:pt x="0" y="99693"/>
                  </a:lnTo>
                  <a:lnTo>
                    <a:pt x="20104099" y="9969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B7B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7945"/>
              <a:ext cx="398145" cy="408305"/>
            </a:xfrm>
            <a:custGeom>
              <a:avLst/>
              <a:gdLst/>
              <a:ahLst/>
              <a:cxnLst/>
              <a:rect l="l" t="t" r="r" b="b"/>
              <a:pathLst>
                <a:path w="398145" h="408305">
                  <a:moveTo>
                    <a:pt x="0" y="0"/>
                  </a:moveTo>
                  <a:lnTo>
                    <a:pt x="0" y="408029"/>
                  </a:lnTo>
                  <a:lnTo>
                    <a:pt x="19235" y="405411"/>
                  </a:lnTo>
                  <a:lnTo>
                    <a:pt x="278190" y="405411"/>
                  </a:lnTo>
                  <a:lnTo>
                    <a:pt x="397956" y="212548"/>
                  </a:lnTo>
                  <a:lnTo>
                    <a:pt x="278284" y="22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7B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0" y="10837596"/>
            <a:ext cx="20104100" cy="471170"/>
          </a:xfrm>
          <a:custGeom>
            <a:avLst/>
            <a:gdLst/>
            <a:ahLst/>
            <a:cxnLst/>
            <a:rect l="l" t="t" r="r" b="b"/>
            <a:pathLst>
              <a:path w="20104100" h="471170">
                <a:moveTo>
                  <a:pt x="20104099" y="0"/>
                </a:moveTo>
                <a:lnTo>
                  <a:pt x="0" y="0"/>
                </a:lnTo>
                <a:lnTo>
                  <a:pt x="0" y="470959"/>
                </a:lnTo>
                <a:lnTo>
                  <a:pt x="20104099" y="470959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7B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1FBA0D-9C07-4C8A-94C2-8D2D5C55D5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9" y="699211"/>
            <a:ext cx="12954000" cy="3184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643963-9C93-4178-A22F-53F3505C79C9}"/>
              </a:ext>
            </a:extLst>
          </p:cNvPr>
          <p:cNvSpPr txBox="1">
            <a:spLocks/>
          </p:cNvSpPr>
          <p:nvPr/>
        </p:nvSpPr>
        <p:spPr>
          <a:xfrm>
            <a:off x="1303482" y="4187984"/>
            <a:ext cx="175260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600" b="0" i="1" u="none" strike="noStrike" kern="0" cap="none" spc="0" normalizeH="0" baseline="0" noProof="0" dirty="0">
                <a:ln>
                  <a:noFill/>
                </a:ln>
                <a:solidFill>
                  <a:srgbClr val="A91D3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Buy Queensland </a:t>
            </a:r>
            <a:r>
              <a:rPr kumimoji="0" lang="en-AU" sz="6600" b="0" i="0" u="none" strike="noStrike" kern="0" cap="none" spc="0" normalizeH="0" baseline="0" noProof="0" dirty="0">
                <a:ln>
                  <a:noFill/>
                </a:ln>
                <a:solidFill>
                  <a:srgbClr val="A91D3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approach to procurement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0E8A1-88F4-4FEA-A633-EFB27083D2F1}"/>
              </a:ext>
            </a:extLst>
          </p:cNvPr>
          <p:cNvSpPr txBox="1"/>
          <p:nvPr/>
        </p:nvSpPr>
        <p:spPr>
          <a:xfrm>
            <a:off x="1282908" y="5390219"/>
            <a:ext cx="16383000" cy="561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Queensland Government Procurement Strategy ensures employees can make informed decisions when spending money to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prioritise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Queensland jobs and businesses</a:t>
            </a:r>
          </a:p>
          <a:p>
            <a:pPr marL="5715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support of local jobs in regional Queensland </a:t>
            </a:r>
          </a:p>
          <a:p>
            <a:pPr marL="5715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positive outcomes for Queenslanders.</a:t>
            </a:r>
          </a:p>
          <a:p>
            <a:pPr marL="0" marR="0" lvl="3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74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117738-1844-4A50-8A2E-0E6CBD632523}"/>
              </a:ext>
            </a:extLst>
          </p:cNvPr>
          <p:cNvCxnSpPr>
            <a:cxnSpLocks/>
          </p:cNvCxnSpPr>
          <p:nvPr/>
        </p:nvCxnSpPr>
        <p:spPr>
          <a:xfrm>
            <a:off x="1230650" y="1567833"/>
            <a:ext cx="16619356" cy="0"/>
          </a:xfrm>
          <a:prstGeom prst="line">
            <a:avLst/>
          </a:prstGeom>
          <a:ln w="25400">
            <a:solidFill>
              <a:srgbClr val="A91D3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77146805-91F7-45CC-A74A-0E7CCA210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" b="7529"/>
          <a:stretch/>
        </p:blipFill>
        <p:spPr>
          <a:xfrm rot="10800000">
            <a:off x="-1" y="391"/>
            <a:ext cx="5757083" cy="2847749"/>
          </a:xfrm>
          <a:prstGeom prst="rect">
            <a:avLst/>
          </a:prstGeom>
        </p:spPr>
      </p:pic>
      <p:sp>
        <p:nvSpPr>
          <p:cNvPr id="16" name="Google Shape;145;p19">
            <a:extLst>
              <a:ext uri="{FF2B5EF4-FFF2-40B4-BE49-F238E27FC236}">
                <a16:creationId xmlns:a16="http://schemas.microsoft.com/office/drawing/2014/main" id="{A3407EBB-B9C6-4BFF-9119-746E23E88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02866" y="-133096"/>
            <a:ext cx="17848061" cy="1885089"/>
          </a:xfrm>
          <a:prstGeom prst="rect">
            <a:avLst/>
          </a:prstGeom>
        </p:spPr>
        <p:txBody>
          <a:bodyPr spcFirstLastPara="1" wrap="square" lIns="201008" tIns="201008" rIns="201008" bIns="201008" anchor="b" anchorCtr="0">
            <a:noAutofit/>
          </a:bodyPr>
          <a:lstStyle/>
          <a:p>
            <a:pPr algn="l" rtl="0"/>
            <a:r>
              <a:rPr lang="en-AU" b="1" dirty="0"/>
              <a:t>Highlights</a:t>
            </a:r>
            <a:endParaRPr b="1" dirty="0"/>
          </a:p>
        </p:txBody>
      </p:sp>
      <p:grpSp>
        <p:nvGrpSpPr>
          <p:cNvPr id="9" name="Google Shape;814;p47">
            <a:extLst>
              <a:ext uri="{FF2B5EF4-FFF2-40B4-BE49-F238E27FC236}">
                <a16:creationId xmlns:a16="http://schemas.microsoft.com/office/drawing/2014/main" id="{0F3AC7FB-DC57-48AD-A903-DF6B01C1364A}"/>
              </a:ext>
            </a:extLst>
          </p:cNvPr>
          <p:cNvGrpSpPr/>
          <p:nvPr/>
        </p:nvGrpSpPr>
        <p:grpSpPr>
          <a:xfrm>
            <a:off x="9114610" y="2219710"/>
            <a:ext cx="638382" cy="651528"/>
            <a:chOff x="3955900" y="2984500"/>
            <a:chExt cx="414000" cy="422525"/>
          </a:xfrm>
          <a:solidFill>
            <a:schemeClr val="bg1"/>
          </a:solidFill>
        </p:grpSpPr>
        <p:sp>
          <p:nvSpPr>
            <p:cNvPr id="11" name="Google Shape;815;p47">
              <a:extLst>
                <a:ext uri="{FF2B5EF4-FFF2-40B4-BE49-F238E27FC236}">
                  <a16:creationId xmlns:a16="http://schemas.microsoft.com/office/drawing/2014/main" id="{60704756-ED08-4FB7-8474-244D4A845201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algn="l" rtl="0"/>
              <a:endParaRPr dirty="0"/>
            </a:p>
          </p:txBody>
        </p:sp>
        <p:sp>
          <p:nvSpPr>
            <p:cNvPr id="13" name="Google Shape;816;p47">
              <a:extLst>
                <a:ext uri="{FF2B5EF4-FFF2-40B4-BE49-F238E27FC236}">
                  <a16:creationId xmlns:a16="http://schemas.microsoft.com/office/drawing/2014/main" id="{BDD08E6F-A74D-444F-BEF6-11D9399B00C8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algn="l" rtl="0"/>
              <a:endParaRPr dirty="0"/>
            </a:p>
          </p:txBody>
        </p:sp>
        <p:sp>
          <p:nvSpPr>
            <p:cNvPr id="14" name="Google Shape;817;p47">
              <a:extLst>
                <a:ext uri="{FF2B5EF4-FFF2-40B4-BE49-F238E27FC236}">
                  <a16:creationId xmlns:a16="http://schemas.microsoft.com/office/drawing/2014/main" id="{CAF88FDC-AA9D-4160-BDAC-34382467E060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01008" tIns="201008" rIns="201008" bIns="201008" anchor="ctr" anchorCtr="0">
              <a:noAutofit/>
            </a:bodyPr>
            <a:lstStyle/>
            <a:p>
              <a:pPr algn="l" rtl="0"/>
              <a:endParaRPr dirty="0"/>
            </a:p>
          </p:txBody>
        </p:sp>
      </p:grpSp>
      <p:sp>
        <p:nvSpPr>
          <p:cNvPr id="24" name="Google Shape;463;p41">
            <a:extLst>
              <a:ext uri="{FF2B5EF4-FFF2-40B4-BE49-F238E27FC236}">
                <a16:creationId xmlns:a16="http://schemas.microsoft.com/office/drawing/2014/main" id="{AFA8D411-B044-9F37-EAF0-19EC55E728B8}"/>
              </a:ext>
            </a:extLst>
          </p:cNvPr>
          <p:cNvSpPr/>
          <p:nvPr/>
        </p:nvSpPr>
        <p:spPr>
          <a:xfrm>
            <a:off x="268055" y="2413273"/>
            <a:ext cx="9484936" cy="3772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201008" tIns="201008" rIns="3015615" bIns="201008" anchor="t" anchorCtr="0">
            <a:noAutofit/>
          </a:bodyPr>
          <a:lstStyle/>
          <a:p>
            <a:pPr algn="l" rtl="0">
              <a:spcAft>
                <a:spcPts val="1319"/>
              </a:spcAft>
            </a:pPr>
            <a:r>
              <a:rPr lang="en-AU" b="1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JOBS</a:t>
            </a:r>
            <a:endParaRPr b="1" dirty="0">
              <a:solidFill>
                <a:schemeClr val="dk1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>
              <a:spcAft>
                <a:spcPts val="1319"/>
              </a:spcAft>
            </a:pPr>
            <a:r>
              <a:rPr lang="en-AU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Expanded local benefits approach Streamlined Local Benefits Test, focusing on local workforce</a:t>
            </a:r>
          </a:p>
          <a:p>
            <a:pPr>
              <a:spcAft>
                <a:spcPts val="1319"/>
              </a:spcAft>
            </a:pPr>
            <a:r>
              <a:rPr lang="en-AU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Consolidating Local Benefits Test and Charter for Local Content</a:t>
            </a:r>
          </a:p>
        </p:txBody>
      </p:sp>
      <p:sp>
        <p:nvSpPr>
          <p:cNvPr id="25" name="Google Shape;464;p41">
            <a:extLst>
              <a:ext uri="{FF2B5EF4-FFF2-40B4-BE49-F238E27FC236}">
                <a16:creationId xmlns:a16="http://schemas.microsoft.com/office/drawing/2014/main" id="{07D726AD-B359-9930-725B-A2A59E78344D}"/>
              </a:ext>
            </a:extLst>
          </p:cNvPr>
          <p:cNvSpPr/>
          <p:nvPr/>
        </p:nvSpPr>
        <p:spPr>
          <a:xfrm>
            <a:off x="10135549" y="2413273"/>
            <a:ext cx="9700496" cy="3772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3015615" tIns="201008" rIns="201008" bIns="201008" anchor="t" anchorCtr="0">
            <a:noAutofit/>
          </a:bodyPr>
          <a:lstStyle/>
          <a:p>
            <a:pPr algn="r" rtl="0">
              <a:spcAft>
                <a:spcPts val="1319"/>
              </a:spcAft>
            </a:pPr>
            <a:r>
              <a:rPr lang="en-AU" b="1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ECONOMY</a:t>
            </a:r>
          </a:p>
          <a:p>
            <a:pPr algn="r" rtl="0"/>
            <a:r>
              <a:rPr lang="en-AU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Supply Chains of State Significance - domestic innovation and supply</a:t>
            </a:r>
          </a:p>
          <a:p>
            <a:pPr algn="r">
              <a:spcBef>
                <a:spcPts val="1319"/>
              </a:spcBef>
              <a:spcAft>
                <a:spcPts val="1319"/>
              </a:spcAft>
            </a:pPr>
            <a:r>
              <a:rPr lang="en-AU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Pursuing procurement-related emissions reduction target  </a:t>
            </a:r>
          </a:p>
        </p:txBody>
      </p:sp>
      <p:sp>
        <p:nvSpPr>
          <p:cNvPr id="26" name="Google Shape;465;p41">
            <a:extLst>
              <a:ext uri="{FF2B5EF4-FFF2-40B4-BE49-F238E27FC236}">
                <a16:creationId xmlns:a16="http://schemas.microsoft.com/office/drawing/2014/main" id="{0FCA9EA4-5BC1-5700-EAF2-2886F5DDDB20}"/>
              </a:ext>
            </a:extLst>
          </p:cNvPr>
          <p:cNvSpPr/>
          <p:nvPr/>
        </p:nvSpPr>
        <p:spPr>
          <a:xfrm>
            <a:off x="268055" y="6567922"/>
            <a:ext cx="9484936" cy="39312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201008" tIns="201008" rIns="3015615" bIns="201008" anchor="b" anchorCtr="0">
            <a:noAutofit/>
          </a:bodyPr>
          <a:lstStyle/>
          <a:p>
            <a:pPr algn="l" rtl="0"/>
            <a:endParaRPr b="1" dirty="0">
              <a:solidFill>
                <a:schemeClr val="dk1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>
              <a:spcBef>
                <a:spcPts val="1319"/>
              </a:spcBef>
              <a:spcAft>
                <a:spcPts val="1319"/>
              </a:spcAft>
            </a:pPr>
            <a:r>
              <a:rPr lang="en-AU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Major project procurement - enduring community value for current and future generations </a:t>
            </a:r>
          </a:p>
          <a:p>
            <a:pPr>
              <a:spcBef>
                <a:spcPts val="1319"/>
              </a:spcBef>
              <a:spcAft>
                <a:spcPts val="1319"/>
              </a:spcAft>
            </a:pPr>
            <a:r>
              <a:rPr lang="en-AU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Clearer expectations regarding ethical supply</a:t>
            </a:r>
          </a:p>
          <a:p>
            <a:pPr algn="l" rtl="0">
              <a:spcBef>
                <a:spcPts val="1319"/>
              </a:spcBef>
              <a:spcAft>
                <a:spcPts val="1319"/>
              </a:spcAft>
            </a:pPr>
            <a:r>
              <a:rPr lang="en-AU" b="1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LEGACY</a:t>
            </a:r>
            <a:endParaRPr lang="en-AU" dirty="0">
              <a:solidFill>
                <a:schemeClr val="dk1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27" name="Google Shape;466;p41">
            <a:extLst>
              <a:ext uri="{FF2B5EF4-FFF2-40B4-BE49-F238E27FC236}">
                <a16:creationId xmlns:a16="http://schemas.microsoft.com/office/drawing/2014/main" id="{462A1395-003F-AA3F-8475-991877437C67}"/>
              </a:ext>
            </a:extLst>
          </p:cNvPr>
          <p:cNvSpPr/>
          <p:nvPr/>
        </p:nvSpPr>
        <p:spPr>
          <a:xfrm>
            <a:off x="10135549" y="6567922"/>
            <a:ext cx="9700496" cy="39312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3015615" tIns="201008" rIns="201008" bIns="201008" anchor="b" anchorCtr="0">
            <a:noAutofit/>
          </a:bodyPr>
          <a:lstStyle/>
          <a:p>
            <a:pPr algn="r">
              <a:spcBef>
                <a:spcPts val="1319"/>
              </a:spcBef>
              <a:spcAft>
                <a:spcPts val="1319"/>
              </a:spcAft>
            </a:pPr>
            <a:endParaRPr lang="en-AU" dirty="0">
              <a:solidFill>
                <a:schemeClr val="dk1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r">
              <a:spcBef>
                <a:spcPts val="1319"/>
              </a:spcBef>
              <a:spcAft>
                <a:spcPts val="1319"/>
              </a:spcAft>
            </a:pPr>
            <a:endParaRPr lang="en-AU" dirty="0">
              <a:solidFill>
                <a:schemeClr val="dk1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r">
              <a:spcBef>
                <a:spcPts val="1319"/>
              </a:spcBef>
              <a:spcAft>
                <a:spcPts val="1319"/>
              </a:spcAft>
            </a:pPr>
            <a:endParaRPr lang="en-AU" dirty="0">
              <a:solidFill>
                <a:schemeClr val="dk1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  <a:p>
            <a:pPr algn="r">
              <a:spcBef>
                <a:spcPts val="1319"/>
              </a:spcBef>
              <a:spcAft>
                <a:spcPts val="1319"/>
              </a:spcAft>
            </a:pPr>
            <a:r>
              <a:rPr lang="en-AU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Establishing the Procurement Ministerial Advisory Council (PMAC)</a:t>
            </a:r>
          </a:p>
          <a:p>
            <a:pPr algn="r">
              <a:spcBef>
                <a:spcPts val="1319"/>
              </a:spcBef>
              <a:spcAft>
                <a:spcPts val="1319"/>
              </a:spcAft>
            </a:pPr>
            <a:r>
              <a:rPr lang="en-AU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Mandatory debriefings following a tender process</a:t>
            </a:r>
          </a:p>
          <a:p>
            <a:pPr algn="r" rtl="0">
              <a:spcBef>
                <a:spcPts val="1319"/>
              </a:spcBef>
              <a:spcAft>
                <a:spcPts val="1319"/>
              </a:spcAft>
            </a:pPr>
            <a:r>
              <a:rPr lang="en" b="1" dirty="0">
                <a:solidFill>
                  <a:schemeClr val="dk1"/>
                </a:solidFill>
                <a:latin typeface="Arial Nova" panose="020B0504020202020204" pitchFamily="34" charset="0"/>
                <a:ea typeface="Lato"/>
                <a:cs typeface="Lato"/>
                <a:sym typeface="Lato"/>
              </a:rPr>
              <a:t>CONFIDENCE</a:t>
            </a:r>
            <a:endParaRPr dirty="0">
              <a:solidFill>
                <a:schemeClr val="dk1"/>
              </a:solidFill>
              <a:latin typeface="Arial Nova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28" name="Google Shape;467;p41">
            <a:extLst>
              <a:ext uri="{FF2B5EF4-FFF2-40B4-BE49-F238E27FC236}">
                <a16:creationId xmlns:a16="http://schemas.microsoft.com/office/drawing/2014/main" id="{36A0DCF1-74B8-914F-B805-B31A839E1C09}"/>
              </a:ext>
            </a:extLst>
          </p:cNvPr>
          <p:cNvSpPr/>
          <p:nvPr/>
        </p:nvSpPr>
        <p:spPr>
          <a:xfrm>
            <a:off x="7098277" y="3526120"/>
            <a:ext cx="5314263" cy="5314263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29" name="Google Shape;468;p41">
            <a:extLst>
              <a:ext uri="{FF2B5EF4-FFF2-40B4-BE49-F238E27FC236}">
                <a16:creationId xmlns:a16="http://schemas.microsoft.com/office/drawing/2014/main" id="{755F3F4C-7EDF-6D21-52D6-EED2DDB1FC9D}"/>
              </a:ext>
            </a:extLst>
          </p:cNvPr>
          <p:cNvSpPr/>
          <p:nvPr/>
        </p:nvSpPr>
        <p:spPr>
          <a:xfrm rot="5400000">
            <a:off x="7481394" y="3526120"/>
            <a:ext cx="5314263" cy="5314263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l" rtl="0"/>
            <a:endParaRPr dirty="0"/>
          </a:p>
        </p:txBody>
      </p:sp>
      <p:sp>
        <p:nvSpPr>
          <p:cNvPr id="30" name="Google Shape;469;p41">
            <a:extLst>
              <a:ext uri="{FF2B5EF4-FFF2-40B4-BE49-F238E27FC236}">
                <a16:creationId xmlns:a16="http://schemas.microsoft.com/office/drawing/2014/main" id="{0DFBB348-3DC9-95BA-91CE-46F14B9706F0}"/>
              </a:ext>
            </a:extLst>
          </p:cNvPr>
          <p:cNvSpPr/>
          <p:nvPr/>
        </p:nvSpPr>
        <p:spPr>
          <a:xfrm rot="10800000">
            <a:off x="7481394" y="3912234"/>
            <a:ext cx="5314263" cy="5314263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31" name="Google Shape;470;p41">
            <a:extLst>
              <a:ext uri="{FF2B5EF4-FFF2-40B4-BE49-F238E27FC236}">
                <a16:creationId xmlns:a16="http://schemas.microsoft.com/office/drawing/2014/main" id="{B7BDD0FE-7E2F-7722-1A05-CA836F9E51F3}"/>
              </a:ext>
            </a:extLst>
          </p:cNvPr>
          <p:cNvSpPr/>
          <p:nvPr/>
        </p:nvSpPr>
        <p:spPr>
          <a:xfrm rot="-5400000">
            <a:off x="7098277" y="3912234"/>
            <a:ext cx="5314263" cy="5314263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32" name="Google Shape;471;p41">
            <a:extLst>
              <a:ext uri="{FF2B5EF4-FFF2-40B4-BE49-F238E27FC236}">
                <a16:creationId xmlns:a16="http://schemas.microsoft.com/office/drawing/2014/main" id="{63A6ED46-AF62-429C-80BF-FA08D56FB192}"/>
              </a:ext>
            </a:extLst>
          </p:cNvPr>
          <p:cNvSpPr/>
          <p:nvPr/>
        </p:nvSpPr>
        <p:spPr>
          <a:xfrm>
            <a:off x="8321751" y="4634635"/>
            <a:ext cx="761777" cy="9817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AU" b="1" dirty="0">
                <a:solidFill>
                  <a:schemeClr val="lt1"/>
                </a:solidFill>
                <a:latin typeface="+mj-lt"/>
              </a:rPr>
              <a:t>J</a:t>
            </a:r>
            <a:endParaRPr b="1" i="0" dirty="0">
              <a:ln>
                <a:noFill/>
              </a:ln>
              <a:solidFill>
                <a:schemeClr val="lt1"/>
              </a:solidFill>
              <a:latin typeface="+mj-lt"/>
            </a:endParaRPr>
          </a:p>
        </p:txBody>
      </p:sp>
      <p:sp>
        <p:nvSpPr>
          <p:cNvPr id="33" name="Google Shape;472;p41">
            <a:extLst>
              <a:ext uri="{FF2B5EF4-FFF2-40B4-BE49-F238E27FC236}">
                <a16:creationId xmlns:a16="http://schemas.microsoft.com/office/drawing/2014/main" id="{8FC1B06C-5A2B-92C2-3134-7500AC73EFA8}"/>
              </a:ext>
            </a:extLst>
          </p:cNvPr>
          <p:cNvSpPr/>
          <p:nvPr/>
        </p:nvSpPr>
        <p:spPr>
          <a:xfrm>
            <a:off x="10805914" y="4651607"/>
            <a:ext cx="786918" cy="9640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AU" b="1" i="0" dirty="0">
                <a:ln>
                  <a:noFill/>
                </a:ln>
                <a:solidFill>
                  <a:schemeClr val="lt1"/>
                </a:solidFill>
                <a:latin typeface="+mj-lt"/>
              </a:rPr>
              <a:t>E</a:t>
            </a:r>
            <a:endParaRPr b="1" i="0" dirty="0">
              <a:ln>
                <a:noFill/>
              </a:ln>
              <a:solidFill>
                <a:schemeClr val="lt1"/>
              </a:solidFill>
              <a:latin typeface="+mj-lt"/>
            </a:endParaRPr>
          </a:p>
        </p:txBody>
      </p:sp>
      <p:sp>
        <p:nvSpPr>
          <p:cNvPr id="34" name="Google Shape;473;p41">
            <a:extLst>
              <a:ext uri="{FF2B5EF4-FFF2-40B4-BE49-F238E27FC236}">
                <a16:creationId xmlns:a16="http://schemas.microsoft.com/office/drawing/2014/main" id="{85DE5E4B-6818-4598-90EE-B51EE62237A7}"/>
              </a:ext>
            </a:extLst>
          </p:cNvPr>
          <p:cNvSpPr/>
          <p:nvPr/>
        </p:nvSpPr>
        <p:spPr>
          <a:xfrm>
            <a:off x="8456690" y="7067122"/>
            <a:ext cx="626837" cy="97766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AU" b="1" i="0" dirty="0">
                <a:ln>
                  <a:noFill/>
                </a:ln>
                <a:solidFill>
                  <a:schemeClr val="lt1"/>
                </a:solidFill>
                <a:latin typeface="+mj-lt"/>
              </a:rPr>
              <a:t>L</a:t>
            </a:r>
            <a:endParaRPr b="1" i="0" dirty="0">
              <a:ln>
                <a:noFill/>
              </a:ln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Google Shape;474;p41">
            <a:extLst>
              <a:ext uri="{FF2B5EF4-FFF2-40B4-BE49-F238E27FC236}">
                <a16:creationId xmlns:a16="http://schemas.microsoft.com/office/drawing/2014/main" id="{4A1F4EBF-7906-B90F-FB07-473FD1BC2773}"/>
              </a:ext>
            </a:extLst>
          </p:cNvPr>
          <p:cNvSpPr/>
          <p:nvPr/>
        </p:nvSpPr>
        <p:spPr>
          <a:xfrm>
            <a:off x="10805915" y="7084096"/>
            <a:ext cx="802513" cy="9640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AU" b="1" i="0" dirty="0">
                <a:ln>
                  <a:noFill/>
                </a:ln>
                <a:solidFill>
                  <a:schemeClr val="lt1"/>
                </a:solidFill>
                <a:latin typeface="+mj-lt"/>
              </a:rPr>
              <a:t>C</a:t>
            </a:r>
            <a:endParaRPr b="1" i="0" dirty="0">
              <a:ln>
                <a:noFill/>
              </a:ln>
              <a:solidFill>
                <a:schemeClr val="lt1"/>
              </a:solidFill>
              <a:latin typeface="+mj-l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95AD11B-BA6C-BE12-8DB1-CF5286B6D2EC}"/>
              </a:ext>
            </a:extLst>
          </p:cNvPr>
          <p:cNvSpPr/>
          <p:nvPr/>
        </p:nvSpPr>
        <p:spPr>
          <a:xfrm>
            <a:off x="8943003" y="5364002"/>
            <a:ext cx="2016063" cy="20160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277" b="1" dirty="0"/>
              <a:t>BQ 23</a:t>
            </a:r>
          </a:p>
        </p:txBody>
      </p:sp>
    </p:spTree>
    <p:extLst>
      <p:ext uri="{BB962C8B-B14F-4D97-AF65-F5344CB8AC3E}">
        <p14:creationId xmlns:p14="http://schemas.microsoft.com/office/powerpoint/2010/main" val="218914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261A-5F28-4F5D-9AE4-72DD0B81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240" y="213463"/>
            <a:ext cx="17339786" cy="2185798"/>
          </a:xfrm>
        </p:spPr>
        <p:txBody>
          <a:bodyPr/>
          <a:lstStyle/>
          <a:p>
            <a:r>
              <a:rPr lang="en-AU" dirty="0"/>
              <a:t>The</a:t>
            </a:r>
            <a:r>
              <a:rPr lang="en-AU" i="1" dirty="0"/>
              <a:t> Buy Queensland </a:t>
            </a:r>
            <a:r>
              <a:rPr lang="en-AU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BEA15-2C51-43C5-9EBF-B538E3519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083" y="2587235"/>
            <a:ext cx="17339786" cy="7175175"/>
          </a:xfrm>
        </p:spPr>
        <p:txBody>
          <a:bodyPr>
            <a:normAutofit/>
          </a:bodyPr>
          <a:lstStyle/>
          <a:p>
            <a:pPr marL="753923" indent="-753923">
              <a:buFont typeface="Arial" panose="020B0604020202020204" pitchFamily="34" charset="0"/>
              <a:buChar char="•"/>
            </a:pPr>
            <a:r>
              <a:rPr lang="en-AU" dirty="0"/>
              <a:t>Since the launch of </a:t>
            </a:r>
            <a:r>
              <a:rPr lang="en-AU" i="1" dirty="0"/>
              <a:t>Buy Queensland </a:t>
            </a:r>
            <a:r>
              <a:rPr lang="en-AU" dirty="0"/>
              <a:t>in 2017, over </a:t>
            </a:r>
            <a:r>
              <a:rPr lang="en-AU" b="1" dirty="0"/>
              <a:t>$72B </a:t>
            </a:r>
            <a:r>
              <a:rPr lang="en-AU" dirty="0"/>
              <a:t>invested with over </a:t>
            </a:r>
            <a:r>
              <a:rPr lang="en-AU" b="1" dirty="0"/>
              <a:t>81,500</a:t>
            </a:r>
            <a:r>
              <a:rPr lang="en-AU" dirty="0"/>
              <a:t> Queensland registered businesses</a:t>
            </a:r>
          </a:p>
          <a:p>
            <a:pPr marL="753923" indent="-753923">
              <a:buFont typeface="Arial" panose="020B0604020202020204" pitchFamily="34" charset="0"/>
              <a:buChar char="•"/>
            </a:pPr>
            <a:r>
              <a:rPr lang="en-AU" dirty="0"/>
              <a:t>Use of procurement to drive economic, environmental and social outcomes</a:t>
            </a:r>
          </a:p>
          <a:p>
            <a:pPr marL="753923" indent="-753923">
              <a:buFont typeface="Arial" panose="020B0604020202020204" pitchFamily="34" charset="0"/>
              <a:buChar char="•"/>
            </a:pPr>
            <a:r>
              <a:rPr lang="en-AU" dirty="0"/>
              <a:t>Gives local suppliers great access to opportunities through government investment in their region</a:t>
            </a:r>
          </a:p>
          <a:p>
            <a:pPr marL="753923" indent="-753923">
              <a:buFont typeface="Arial" panose="020B0604020202020204" pitchFamily="34" charset="0"/>
              <a:buChar char="•"/>
            </a:pPr>
            <a:r>
              <a:rPr lang="en-AU" dirty="0"/>
              <a:t>Acknowledges that ‘value for money’ goes beyond choosing the cheapest price and instead considers the potential investment in local businesses and workforces</a:t>
            </a:r>
          </a:p>
          <a:p>
            <a:pPr marL="753923" indent="-753923">
              <a:buFont typeface="Arial" panose="020B0604020202020204" pitchFamily="34" charset="0"/>
              <a:buChar char="•"/>
            </a:pPr>
            <a:endParaRPr lang="en-AU" dirty="0"/>
          </a:p>
          <a:p>
            <a:pPr marL="1507846" lvl="1" indent="-753923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3FAA6-00EE-4C61-950A-7D49DB9B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07846" rtl="0"/>
            <a:fld id="{375A018C-044A-4755-8A6F-581F3BDE3687}" type="slidenum">
              <a:rPr lang="en-AU" kern="1200">
                <a:solidFill>
                  <a:prstClr val="white"/>
                </a:solidFill>
                <a:ea typeface="+mn-ea"/>
              </a:rPr>
              <a:pPr defTabSz="1507846" rtl="0"/>
              <a:t>4</a:t>
            </a:fld>
            <a:endParaRPr lang="en-AU" kern="1200" dirty="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346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DD15-F069-4157-96BA-C548DB51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Queensland SMEs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EEC25-4434-A1C3-1959-ACFC4D1A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018C-044A-4755-8A6F-581F3BDE3687}" type="slidenum">
              <a:rPr lang="en-AU" smtClean="0"/>
              <a:pPr/>
              <a:t>5</a:t>
            </a:fld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E9E81A-9F2F-D96F-06A6-AFC354151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850" y="2861625"/>
            <a:ext cx="13563599" cy="73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6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55033-24EA-D82A-962E-B88E40017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4" t="81" r="34372" b="-81"/>
          <a:stretch/>
        </p:blipFill>
        <p:spPr>
          <a:xfrm>
            <a:off x="10057281" y="398"/>
            <a:ext cx="10052055" cy="11309669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3CF143AC-24B2-7B88-B6FE-C2F009EA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249" y="6921846"/>
            <a:ext cx="8453093" cy="2641850"/>
          </a:xfrm>
        </p:spPr>
        <p:txBody>
          <a:bodyPr/>
          <a:lstStyle/>
          <a:p>
            <a:r>
              <a:rPr lang="en-US" sz="6596" dirty="0"/>
              <a:t>Q2032</a:t>
            </a:r>
            <a:br>
              <a:rPr lang="en-US" sz="6596" dirty="0"/>
            </a:br>
            <a:r>
              <a:rPr lang="en-US" sz="6596" dirty="0"/>
              <a:t>PROCUREMENT STRATEGY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7D31F9-8BCE-9EC5-3379-76507A5975F8}"/>
              </a:ext>
            </a:extLst>
          </p:cNvPr>
          <p:cNvSpPr/>
          <p:nvPr/>
        </p:nvSpPr>
        <p:spPr>
          <a:xfrm>
            <a:off x="10057278" y="8842794"/>
            <a:ext cx="10052055" cy="2466159"/>
          </a:xfrm>
          <a:prstGeom prst="rect">
            <a:avLst/>
          </a:prstGeom>
          <a:gradFill>
            <a:gsLst>
              <a:gs pos="0">
                <a:srgbClr val="011D46">
                  <a:alpha val="0"/>
                </a:srgbClr>
              </a:gs>
              <a:gs pos="100000">
                <a:srgbClr val="011D46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0728E-0F75-29D1-3B6F-2D3368081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012" y="5648796"/>
            <a:ext cx="3575618" cy="5059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2B9354-7230-B69C-50CC-5ABE22486FB9}"/>
              </a:ext>
            </a:extLst>
          </p:cNvPr>
          <p:cNvSpPr/>
          <p:nvPr/>
        </p:nvSpPr>
        <p:spPr>
          <a:xfrm>
            <a:off x="10055276" y="397"/>
            <a:ext cx="10052055" cy="2466159"/>
          </a:xfrm>
          <a:prstGeom prst="rect">
            <a:avLst/>
          </a:prstGeom>
          <a:gradFill>
            <a:gsLst>
              <a:gs pos="100000">
                <a:srgbClr val="011D46">
                  <a:alpha val="0"/>
                </a:srgbClr>
              </a:gs>
              <a:gs pos="0">
                <a:srgbClr val="011D46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number with a black background&#10;&#10;Description automatically generated">
            <a:extLst>
              <a:ext uri="{FF2B5EF4-FFF2-40B4-BE49-F238E27FC236}">
                <a16:creationId xmlns:a16="http://schemas.microsoft.com/office/drawing/2014/main" id="{E81CF4F8-59F1-A536-7AD0-B6638E652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1484" y="584869"/>
            <a:ext cx="1721513" cy="4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79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3FF41BA-D684-955E-F9E8-CA26F3B2A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4526" t="-10" r="6208" b="10"/>
          <a:stretch/>
        </p:blipFill>
        <p:spPr>
          <a:xfrm>
            <a:off x="10048060" y="19506"/>
            <a:ext cx="10054035" cy="11309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F85444-921E-6FB1-E151-DDF70DED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4856B-AB12-2699-72B1-16BD6296FB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245" y="2179001"/>
            <a:ext cx="8499275" cy="1975102"/>
          </a:xfrm>
        </p:spPr>
        <p:txBody>
          <a:bodyPr/>
          <a:lstStyle/>
          <a:p>
            <a:r>
              <a:rPr lang="en-US" dirty="0"/>
              <a:t>Knowing what’s needed and growing your business to get on </a:t>
            </a:r>
            <a:r>
              <a:rPr lang="en-US" b="1" dirty="0"/>
              <a:t>Team Queensland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2137D-8ABB-14FE-0F37-380A72D258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7243" y="4420840"/>
            <a:ext cx="6863535" cy="2433575"/>
          </a:xfrm>
        </p:spPr>
        <p:txBody>
          <a:bodyPr/>
          <a:lstStyle/>
          <a:p>
            <a:r>
              <a:rPr lang="en-US" sz="2309" b="1" dirty="0" err="1"/>
              <a:t>MyGamesPlan</a:t>
            </a:r>
            <a:r>
              <a:rPr lang="en-US" sz="2309" dirty="0"/>
              <a:t> tool will be developed to test preparedness and provide integrated access to government programs</a:t>
            </a:r>
          </a:p>
          <a:p>
            <a:r>
              <a:rPr lang="en-US" sz="2309" b="1" dirty="0"/>
              <a:t>Local, sustainable, ethical and diverse </a:t>
            </a:r>
            <a:r>
              <a:rPr lang="en-US" sz="2309" dirty="0"/>
              <a:t>outcomes will be </a:t>
            </a:r>
            <a:r>
              <a:rPr lang="en-US" sz="2309" dirty="0" err="1"/>
              <a:t>prioritised</a:t>
            </a:r>
            <a:endParaRPr lang="en-US" sz="2309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FF8B08-747F-9DF3-5A0A-8E7105E5547F}"/>
              </a:ext>
            </a:extLst>
          </p:cNvPr>
          <p:cNvGrpSpPr/>
          <p:nvPr/>
        </p:nvGrpSpPr>
        <p:grpSpPr>
          <a:xfrm>
            <a:off x="10050043" y="20618"/>
            <a:ext cx="10054052" cy="11308556"/>
            <a:chOff x="6094783" y="12263"/>
            <a:chExt cx="609721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16557A-2CA5-C4FD-43BD-C3DFEEFF4270}"/>
                </a:ext>
              </a:extLst>
            </p:cNvPr>
            <p:cNvSpPr/>
            <p:nvPr/>
          </p:nvSpPr>
          <p:spPr>
            <a:xfrm>
              <a:off x="6095997" y="5374677"/>
              <a:ext cx="6096000" cy="1495586"/>
            </a:xfrm>
            <a:prstGeom prst="rect">
              <a:avLst/>
            </a:prstGeom>
            <a:gradFill>
              <a:gsLst>
                <a:gs pos="0">
                  <a:srgbClr val="011D46">
                    <a:alpha val="0"/>
                  </a:srgbClr>
                </a:gs>
                <a:gs pos="100000">
                  <a:srgbClr val="011D46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C958D-F173-0DFB-349B-73398D62F388}"/>
                </a:ext>
              </a:extLst>
            </p:cNvPr>
            <p:cNvSpPr/>
            <p:nvPr/>
          </p:nvSpPr>
          <p:spPr>
            <a:xfrm>
              <a:off x="6094783" y="12263"/>
              <a:ext cx="6096000" cy="1495586"/>
            </a:xfrm>
            <a:prstGeom prst="rect">
              <a:avLst/>
            </a:prstGeom>
            <a:gradFill>
              <a:gsLst>
                <a:gs pos="100000">
                  <a:srgbClr val="011D46">
                    <a:alpha val="0"/>
                  </a:srgbClr>
                </a:gs>
                <a:gs pos="0">
                  <a:srgbClr val="011D46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number with a black background&#10;&#10;Description automatically generated">
              <a:extLst>
                <a:ext uri="{FF2B5EF4-FFF2-40B4-BE49-F238E27FC236}">
                  <a16:creationId xmlns:a16="http://schemas.microsoft.com/office/drawing/2014/main" id="{30D7BE68-E043-7D88-F7BB-E408E1DF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8481" y="354449"/>
              <a:ext cx="1044000" cy="287507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3CBB04-4CF0-A395-9B1A-871B32B0E5D5}"/>
              </a:ext>
            </a:extLst>
          </p:cNvPr>
          <p:cNvCxnSpPr>
            <a:cxnSpLocks/>
          </p:cNvCxnSpPr>
          <p:nvPr/>
        </p:nvCxnSpPr>
        <p:spPr>
          <a:xfrm>
            <a:off x="1187247" y="2191810"/>
            <a:ext cx="742236" cy="0"/>
          </a:xfrm>
          <a:prstGeom prst="line">
            <a:avLst/>
          </a:prstGeom>
          <a:ln w="50800">
            <a:solidFill>
              <a:srgbClr val="00C5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B5ED45B-E1F7-C1D0-6E93-73FB4198561C}"/>
              </a:ext>
            </a:extLst>
          </p:cNvPr>
          <p:cNvSpPr txBox="1">
            <a:spLocks/>
          </p:cNvSpPr>
          <p:nvPr/>
        </p:nvSpPr>
        <p:spPr>
          <a:xfrm>
            <a:off x="1187243" y="8979871"/>
            <a:ext cx="6863535" cy="1363842"/>
          </a:xfrm>
          <a:prstGeom prst="rect">
            <a:avLst/>
          </a:prstGeom>
        </p:spPr>
        <p:txBody>
          <a:bodyPr vert="horz" wrap="square" lIns="0" tIns="71235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420"/>
              </a:lnSpc>
              <a:spcBef>
                <a:spcPts val="10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28" b="1" i="1" dirty="0"/>
              <a:t>Buy Queensland </a:t>
            </a:r>
            <a:r>
              <a:rPr lang="en-US" sz="3628" dirty="0"/>
              <a:t>approach underpins the strategy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5C8CC-2628-AA94-358C-D0C6A912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012" y="5648796"/>
            <a:ext cx="3575618" cy="5059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74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9AA1-BEAD-CA82-D67A-ADD44728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94B9F9-1371-8BF7-25F2-4EDE6754705D}"/>
              </a:ext>
            </a:extLst>
          </p:cNvPr>
          <p:cNvGrpSpPr/>
          <p:nvPr/>
        </p:nvGrpSpPr>
        <p:grpSpPr>
          <a:xfrm>
            <a:off x="10050038" y="398"/>
            <a:ext cx="10054055" cy="11309669"/>
            <a:chOff x="6094780" y="0"/>
            <a:chExt cx="6097216" cy="68586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041419-77A2-9E7D-8812-DA428E2C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373" r="20373"/>
            <a:stretch/>
          </p:blipFill>
          <p:spPr>
            <a:xfrm>
              <a:off x="6094780" y="0"/>
              <a:ext cx="6096001" cy="68586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DFA2F1-ECFF-E35A-6F98-1651FEAFD2ED}"/>
                </a:ext>
              </a:extLst>
            </p:cNvPr>
            <p:cNvSpPr/>
            <p:nvPr/>
          </p:nvSpPr>
          <p:spPr>
            <a:xfrm>
              <a:off x="6095995" y="5362414"/>
              <a:ext cx="6096001" cy="1495586"/>
            </a:xfrm>
            <a:prstGeom prst="rect">
              <a:avLst/>
            </a:prstGeom>
            <a:gradFill>
              <a:gsLst>
                <a:gs pos="0">
                  <a:srgbClr val="011D46">
                    <a:alpha val="0"/>
                  </a:srgbClr>
                </a:gs>
                <a:gs pos="100000">
                  <a:srgbClr val="011D46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E0B46D-42D7-2EBE-4AE6-D66E1D071960}"/>
                </a:ext>
              </a:extLst>
            </p:cNvPr>
            <p:cNvSpPr/>
            <p:nvPr/>
          </p:nvSpPr>
          <p:spPr>
            <a:xfrm>
              <a:off x="6094780" y="0"/>
              <a:ext cx="6096001" cy="1495586"/>
            </a:xfrm>
            <a:prstGeom prst="rect">
              <a:avLst/>
            </a:prstGeom>
            <a:gradFill>
              <a:gsLst>
                <a:gs pos="100000">
                  <a:srgbClr val="011D46">
                    <a:alpha val="0"/>
                  </a:srgbClr>
                </a:gs>
                <a:gs pos="0">
                  <a:srgbClr val="011D46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number with a black background&#10;&#10;Description automatically generated">
              <a:extLst>
                <a:ext uri="{FF2B5EF4-FFF2-40B4-BE49-F238E27FC236}">
                  <a16:creationId xmlns:a16="http://schemas.microsoft.com/office/drawing/2014/main" id="{4021F119-6EC8-C128-EA1B-C92CAD5B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8480" y="354449"/>
              <a:ext cx="1044000" cy="287507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247F8E-62A3-E06C-4870-1A1260616ACB}"/>
              </a:ext>
            </a:extLst>
          </p:cNvPr>
          <p:cNvCxnSpPr>
            <a:cxnSpLocks/>
          </p:cNvCxnSpPr>
          <p:nvPr/>
        </p:nvCxnSpPr>
        <p:spPr>
          <a:xfrm>
            <a:off x="1187247" y="2191810"/>
            <a:ext cx="742236" cy="0"/>
          </a:xfrm>
          <a:prstGeom prst="line">
            <a:avLst/>
          </a:prstGeom>
          <a:ln w="50800">
            <a:solidFill>
              <a:srgbClr val="00C5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A682944-4B99-29F3-1877-086D3882C617}"/>
              </a:ext>
            </a:extLst>
          </p:cNvPr>
          <p:cNvSpPr txBox="1">
            <a:spLocks/>
          </p:cNvSpPr>
          <p:nvPr/>
        </p:nvSpPr>
        <p:spPr>
          <a:xfrm>
            <a:off x="1187246" y="3911582"/>
            <a:ext cx="6964054" cy="5339321"/>
          </a:xfrm>
          <a:prstGeom prst="rect">
            <a:avLst/>
          </a:prstGeom>
        </p:spPr>
        <p:txBody>
          <a:bodyPr vert="horz" wrap="square" lIns="0" tIns="534263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720"/>
              </a:lnSpc>
              <a:spcBef>
                <a:spcPts val="10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5EC"/>
              </a:buClr>
            </a:pPr>
            <a:r>
              <a:rPr lang="en-US" sz="2309" dirty="0"/>
              <a:t>We will:</a:t>
            </a:r>
          </a:p>
          <a:p>
            <a:pPr marL="740835" lvl="1" indent="-282721">
              <a:buClr>
                <a:srgbClr val="00C5EC"/>
              </a:buClr>
              <a:buFont typeface="Arial" panose="020B0604020202020204" pitchFamily="34" charset="0"/>
              <a:buChar char="•"/>
            </a:pPr>
            <a:r>
              <a:rPr lang="en-US" sz="2309" dirty="0">
                <a:latin typeface="Arial" panose="020B0604020202020204" pitchFamily="34" charset="0"/>
              </a:rPr>
              <a:t>publish an annual procurement update and enhance the Queensland Government </a:t>
            </a:r>
            <a:r>
              <a:rPr lang="en-US" sz="2309" b="1" dirty="0">
                <a:latin typeface="Arial" panose="020B0604020202020204" pitchFamily="34" charset="0"/>
              </a:rPr>
              <a:t>Forward Procurement Pipeline</a:t>
            </a:r>
          </a:p>
          <a:p>
            <a:pPr marL="740835" lvl="1" indent="-282721">
              <a:buClr>
                <a:srgbClr val="00C5EC"/>
              </a:buClr>
              <a:buFont typeface="Arial" panose="020B0604020202020204" pitchFamily="34" charset="0"/>
              <a:buChar char="•"/>
            </a:pPr>
            <a:r>
              <a:rPr lang="en-US" sz="2309" dirty="0">
                <a:latin typeface="Arial" panose="020B0604020202020204" pitchFamily="34" charset="0"/>
              </a:rPr>
              <a:t>appoint a specialist </a:t>
            </a:r>
            <a:r>
              <a:rPr lang="en-US" sz="2309" b="1" dirty="0">
                <a:latin typeface="Arial" panose="020B0604020202020204" pitchFamily="34" charset="0"/>
              </a:rPr>
              <a:t>Q2032 Small Business Procurement Advisor</a:t>
            </a:r>
          </a:p>
          <a:p>
            <a:pPr marL="740835" lvl="1" indent="-282721">
              <a:buClr>
                <a:srgbClr val="00C5EC"/>
              </a:buClr>
              <a:buFont typeface="Arial" panose="020B0604020202020204" pitchFamily="34" charset="0"/>
              <a:buChar char="•"/>
            </a:pPr>
            <a:r>
              <a:rPr lang="en-US" sz="2309" dirty="0">
                <a:latin typeface="Arial" panose="020B0604020202020204" pitchFamily="34" charset="0"/>
              </a:rPr>
              <a:t>establish a </a:t>
            </a:r>
            <a:r>
              <a:rPr lang="en-US" sz="2309" b="1" dirty="0">
                <a:latin typeface="Arial" panose="020B0604020202020204" pitchFamily="34" charset="0"/>
              </a:rPr>
              <a:t>Q2032 Industry Advisory Group</a:t>
            </a:r>
          </a:p>
          <a:p>
            <a:pPr marL="740835" lvl="1" indent="-282721">
              <a:buClr>
                <a:srgbClr val="00C5EC"/>
              </a:buClr>
              <a:buFont typeface="Arial" panose="020B0604020202020204" pitchFamily="34" charset="0"/>
              <a:buChar char="•"/>
            </a:pPr>
            <a:r>
              <a:rPr lang="en-US" sz="2309" dirty="0">
                <a:latin typeface="Arial" panose="020B0604020202020204" pitchFamily="34" charset="0"/>
              </a:rPr>
              <a:t>implement the </a:t>
            </a:r>
            <a:r>
              <a:rPr lang="en-US" sz="2309" b="1" dirty="0">
                <a:latin typeface="Arial" panose="020B0604020202020204" pitchFamily="34" charset="0"/>
              </a:rPr>
              <a:t>Q2032 Small Business Procurement Action Plan</a:t>
            </a:r>
          </a:p>
          <a:p>
            <a:pPr marL="740835" lvl="1" indent="-282721">
              <a:buClr>
                <a:srgbClr val="00C5EC"/>
              </a:buClr>
              <a:buFont typeface="Arial" panose="020B0604020202020204" pitchFamily="34" charset="0"/>
              <a:buChar char="•"/>
            </a:pPr>
            <a:r>
              <a:rPr lang="en-US" sz="2309" dirty="0">
                <a:latin typeface="Arial" panose="020B0604020202020204" pitchFamily="34" charset="0"/>
              </a:rPr>
              <a:t>continue initiatives to support small business like </a:t>
            </a:r>
            <a:r>
              <a:rPr lang="en-US" sz="2309" b="1" dirty="0">
                <a:latin typeface="Arial" panose="020B0604020202020204" pitchFamily="34" charset="0"/>
              </a:rPr>
              <a:t>Mentoring for Growth </a:t>
            </a:r>
            <a:r>
              <a:rPr lang="en-US" sz="2309" dirty="0">
                <a:latin typeface="Arial" panose="020B0604020202020204" pitchFamily="34" charset="0"/>
              </a:rPr>
              <a:t>and </a:t>
            </a:r>
            <a:r>
              <a:rPr lang="en-US" sz="2309" b="1" dirty="0" err="1">
                <a:latin typeface="Arial" panose="020B0604020202020204" pitchFamily="34" charset="0"/>
              </a:rPr>
              <a:t>ecoBiz</a:t>
            </a:r>
            <a:endParaRPr lang="en-US" sz="2309" b="1" dirty="0">
              <a:latin typeface="Arial" panose="020B0604020202020204" pitchFamily="34" charset="0"/>
            </a:endParaRPr>
          </a:p>
          <a:p>
            <a:pPr marL="740835" lvl="1" indent="-282721">
              <a:buClr>
                <a:srgbClr val="00C5EC"/>
              </a:buClr>
              <a:buFont typeface="Arial" panose="020B0604020202020204" pitchFamily="34" charset="0"/>
              <a:buChar char="•"/>
            </a:pPr>
            <a:r>
              <a:rPr lang="en-US" sz="2309" dirty="0">
                <a:latin typeface="Arial" panose="020B0604020202020204" pitchFamily="34" charset="0"/>
              </a:rPr>
              <a:t>deliver regional </a:t>
            </a:r>
            <a:r>
              <a:rPr lang="en-US" sz="2309" b="1" dirty="0">
                <a:latin typeface="Arial" panose="020B0604020202020204" pitchFamily="34" charset="0"/>
              </a:rPr>
              <a:t>Games procurement roadshows </a:t>
            </a:r>
            <a:r>
              <a:rPr lang="en-US" sz="2309" dirty="0">
                <a:latin typeface="Arial" panose="020B0604020202020204" pitchFamily="34" charset="0"/>
              </a:rPr>
              <a:t>in key </a:t>
            </a:r>
            <a:r>
              <a:rPr lang="en-US" sz="2309" dirty="0" err="1">
                <a:latin typeface="Arial" panose="020B0604020202020204" pitchFamily="34" charset="0"/>
              </a:rPr>
              <a:t>centres</a:t>
            </a:r>
            <a:endParaRPr lang="en-US" sz="2309" dirty="0">
              <a:latin typeface="Arial" panose="020B0604020202020204" pitchFamily="34" charset="0"/>
            </a:endParaRPr>
          </a:p>
          <a:p>
            <a:endParaRPr lang="en-US" sz="2309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015CB93-3CE8-2375-AC6C-DC90E16D5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247" y="2179001"/>
            <a:ext cx="4588114" cy="1462141"/>
          </a:xfrm>
        </p:spPr>
        <p:txBody>
          <a:bodyPr/>
          <a:lstStyle/>
          <a:p>
            <a:r>
              <a:rPr lang="en-US" sz="3958" dirty="0"/>
              <a:t>Preparing and getting </a:t>
            </a:r>
            <a:r>
              <a:rPr lang="en-US" sz="3958" b="1" dirty="0"/>
              <a:t>match fit</a:t>
            </a:r>
            <a:endParaRPr lang="en-US" sz="3958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65E6C74-A6CE-4B12-DA40-03FF3599C7D5}"/>
              </a:ext>
            </a:extLst>
          </p:cNvPr>
          <p:cNvSpPr txBox="1">
            <a:spLocks/>
          </p:cNvSpPr>
          <p:nvPr/>
        </p:nvSpPr>
        <p:spPr>
          <a:xfrm>
            <a:off x="1185242" y="8847075"/>
            <a:ext cx="6863535" cy="1652319"/>
          </a:xfrm>
          <a:prstGeom prst="rect">
            <a:avLst/>
          </a:prstGeom>
        </p:spPr>
        <p:txBody>
          <a:bodyPr vert="horz" wrap="square" lIns="0" tIns="71235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420"/>
              </a:lnSpc>
              <a:spcBef>
                <a:spcPts val="10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68" b="1" i="1" dirty="0" err="1"/>
              <a:t>ecoBiz</a:t>
            </a:r>
            <a:r>
              <a:rPr lang="en-US" sz="2968" b="1" i="1" dirty="0"/>
              <a:t> </a:t>
            </a:r>
            <a:r>
              <a:rPr lang="en-US" sz="2968" dirty="0"/>
              <a:t>– free program to help Queensland small to medium enterprises reduce costs and environmental impacts.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051D4-2A9F-3613-9982-8EB1DCAB1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012" y="5648796"/>
            <a:ext cx="3575618" cy="5059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10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4CBE6122-5761-45FB-62A6-55E9C56CB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926" y="7260893"/>
            <a:ext cx="3447373" cy="3447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19AA1-BEAD-CA82-D67A-ADD44728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AC1D-91F5-B2B2-6DCB-9D0861E87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247" y="2179001"/>
            <a:ext cx="7123500" cy="1462141"/>
          </a:xfrm>
        </p:spPr>
        <p:txBody>
          <a:bodyPr/>
          <a:lstStyle/>
          <a:p>
            <a:r>
              <a:rPr lang="en-US" sz="3958" dirty="0"/>
              <a:t>Delivering for </a:t>
            </a:r>
            <a:r>
              <a:rPr lang="en-US" sz="3958" b="1" dirty="0"/>
              <a:t>Brisbane 2032 and beyond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45C00-6DCB-43E9-9210-218660EB1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7247" y="3920792"/>
            <a:ext cx="7123500" cy="1946262"/>
          </a:xfrm>
        </p:spPr>
        <p:txBody>
          <a:bodyPr/>
          <a:lstStyle/>
          <a:p>
            <a:r>
              <a:rPr lang="en-US" sz="2309" dirty="0"/>
              <a:t>More opportunities for the Games will become progressively available</a:t>
            </a:r>
          </a:p>
          <a:p>
            <a:r>
              <a:rPr lang="en-US" sz="2309" dirty="0"/>
              <a:t>Opportunities will be published via the Queensland Government’s </a:t>
            </a:r>
            <a:r>
              <a:rPr lang="en-US" sz="2309" b="1" dirty="0"/>
              <a:t>Forward Procurement Pipeline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B22A69-BCD7-C7FE-7468-16F9E5C09B97}"/>
              </a:ext>
            </a:extLst>
          </p:cNvPr>
          <p:cNvGrpSpPr/>
          <p:nvPr/>
        </p:nvGrpSpPr>
        <p:grpSpPr>
          <a:xfrm>
            <a:off x="10048036" y="398"/>
            <a:ext cx="10061301" cy="11309669"/>
            <a:chOff x="6093566" y="0"/>
            <a:chExt cx="6101610" cy="68586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E1ACEE-2561-A0AF-E4BA-CEE9B2543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245" r="30423"/>
            <a:stretch/>
          </p:blipFill>
          <p:spPr>
            <a:xfrm>
              <a:off x="6093566" y="0"/>
              <a:ext cx="6101610" cy="6858675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994B9F9-1371-8BF7-25F2-4EDE6754705D}"/>
                </a:ext>
              </a:extLst>
            </p:cNvPr>
            <p:cNvGrpSpPr/>
            <p:nvPr/>
          </p:nvGrpSpPr>
          <p:grpSpPr>
            <a:xfrm>
              <a:off x="6094780" y="0"/>
              <a:ext cx="6097216" cy="6858000"/>
              <a:chOff x="6094780" y="0"/>
              <a:chExt cx="6097216" cy="68580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E0B46D-42D7-2EBE-4AE6-D66E1D071960}"/>
                  </a:ext>
                </a:extLst>
              </p:cNvPr>
              <p:cNvSpPr/>
              <p:nvPr/>
            </p:nvSpPr>
            <p:spPr>
              <a:xfrm>
                <a:off x="6094780" y="0"/>
                <a:ext cx="6096001" cy="1495586"/>
              </a:xfrm>
              <a:prstGeom prst="rect">
                <a:avLst/>
              </a:prstGeom>
              <a:gradFill>
                <a:gsLst>
                  <a:gs pos="100000">
                    <a:srgbClr val="011D46">
                      <a:alpha val="0"/>
                    </a:srgbClr>
                  </a:gs>
                  <a:gs pos="0">
                    <a:srgbClr val="011D46">
                      <a:alpha val="5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 descr="A number with a black background&#10;&#10;Description automatically generated">
                <a:extLst>
                  <a:ext uri="{FF2B5EF4-FFF2-40B4-BE49-F238E27FC236}">
                    <a16:creationId xmlns:a16="http://schemas.microsoft.com/office/drawing/2014/main" id="{4021F119-6EC8-C128-EA1B-C92CAD5BE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98480" y="354449"/>
                <a:ext cx="1044000" cy="28750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EDFA2F1-ECFF-E35A-6F98-1651FEAFD2ED}"/>
                  </a:ext>
                </a:extLst>
              </p:cNvPr>
              <p:cNvSpPr/>
              <p:nvPr/>
            </p:nvSpPr>
            <p:spPr>
              <a:xfrm>
                <a:off x="6095995" y="5362414"/>
                <a:ext cx="6096001" cy="1495586"/>
              </a:xfrm>
              <a:prstGeom prst="rect">
                <a:avLst/>
              </a:prstGeom>
              <a:gradFill>
                <a:gsLst>
                  <a:gs pos="0">
                    <a:srgbClr val="011D46">
                      <a:alpha val="0"/>
                    </a:srgbClr>
                  </a:gs>
                  <a:gs pos="100000">
                    <a:srgbClr val="011D46">
                      <a:alpha val="5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247F8E-62A3-E06C-4870-1A1260616ACB}"/>
              </a:ext>
            </a:extLst>
          </p:cNvPr>
          <p:cNvCxnSpPr>
            <a:cxnSpLocks/>
          </p:cNvCxnSpPr>
          <p:nvPr/>
        </p:nvCxnSpPr>
        <p:spPr>
          <a:xfrm>
            <a:off x="1187247" y="2191810"/>
            <a:ext cx="742236" cy="0"/>
          </a:xfrm>
          <a:prstGeom prst="line">
            <a:avLst/>
          </a:prstGeom>
          <a:ln w="50800">
            <a:solidFill>
              <a:srgbClr val="00C5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E085019-7FD9-F7EA-CD49-00DE6FC8D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012" y="5648796"/>
            <a:ext cx="3575618" cy="5059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7723AF-6054-E8B9-DD59-DBD1E44881EB}"/>
              </a:ext>
            </a:extLst>
          </p:cNvPr>
          <p:cNvSpPr txBox="1"/>
          <p:nvPr/>
        </p:nvSpPr>
        <p:spPr>
          <a:xfrm>
            <a:off x="2640926" y="6966586"/>
            <a:ext cx="3329758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i="1" dirty="0"/>
              <a:t>Forward Procurement Pipeline</a:t>
            </a:r>
            <a:endParaRPr lang="en-AU" sz="1814" i="1" dirty="0"/>
          </a:p>
        </p:txBody>
      </p:sp>
    </p:spTree>
    <p:extLst>
      <p:ext uri="{BB962C8B-B14F-4D97-AF65-F5344CB8AC3E}">
        <p14:creationId xmlns:p14="http://schemas.microsoft.com/office/powerpoint/2010/main" val="148133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SDILGP Main (STEEL BLUE)">
  <a:themeElements>
    <a:clrScheme name="DSDILGP">
      <a:dk1>
        <a:srgbClr val="263746"/>
      </a:dk1>
      <a:lt1>
        <a:sysClr val="window" lastClr="FFFFFF"/>
      </a:lt1>
      <a:dk2>
        <a:srgbClr val="263746"/>
      </a:dk2>
      <a:lt2>
        <a:srgbClr val="D5D5D5"/>
      </a:lt2>
      <a:accent1>
        <a:srgbClr val="D7DF23"/>
      </a:accent1>
      <a:accent2>
        <a:srgbClr val="00B7B7"/>
      </a:accent2>
      <a:accent3>
        <a:srgbClr val="EA7624"/>
      </a:accent3>
      <a:accent4>
        <a:srgbClr val="4D4D4F"/>
      </a:accent4>
      <a:accent5>
        <a:srgbClr val="A70240"/>
      </a:accent5>
      <a:accent6>
        <a:srgbClr val="808080"/>
      </a:accent6>
      <a:hlink>
        <a:srgbClr val="00B7B7"/>
      </a:hlink>
      <a:folHlink>
        <a:srgbClr val="0034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16x9_content slides" id="{50E97469-86B8-4023-9C0D-14D6C928F40A}" vid="{0295EF0A-85A0-427E-8ED8-C5FE761B8410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4A3DA1AEBBA04EABBD37CE9141504FCB" version="1.0.0">
  <systemFields>
    <field name="Objective-Id">
      <value order="0">A1079056</value>
    </field>
    <field name="Objective-Title">
      <value order="0">Session 02 - Melissa McMahon - Qld</value>
    </field>
    <field name="Objective-Description">
      <value order="0"/>
    </field>
    <field name="Objective-CreationStamp">
      <value order="0">2024-04-19T07:08:57Z</value>
    </field>
    <field name="Objective-IsApproved">
      <value order="0">false</value>
    </field>
    <field name="Objective-IsPublished">
      <value order="0">true</value>
    </field>
    <field name="Objective-DatePublished">
      <value order="0">2024-04-19T07:14:01Z</value>
    </field>
    <field name="Objective-ModificationStamp">
      <value order="0">2024-04-19T07:16:53Z</value>
    </field>
    <field name="Objective-Owner">
      <value order="0">Martin, Marie</value>
    </field>
    <field name="Objective-Path">
      <value order="0">Parliament of Western Australia:Legislative Assembly:Parliamentary Committees:(PAC) 41st Parl:ACPAC:2024 Conference:Presentations:PowerPoints</value>
    </field>
    <field name="Objective-Parent">
      <value order="0">PowerPoints</value>
    </field>
    <field name="Objective-State">
      <value order="0">Published</value>
    </field>
    <field name="Objective-VersionId">
      <value order="0">vA2036710</value>
    </field>
    <field name="Objective-Version">
      <value order="0">1.0</value>
    </field>
    <field name="Objective-VersionNumber">
      <value order="0">2</value>
    </field>
    <field name="Objective-VersionComment">
      <value order="0">Version 2</value>
    </field>
    <field name="Objective-FileNumber">
      <value order="0"/>
    </field>
    <field name="Objective-Classification">
      <value order="0"/>
    </field>
    <field name="Objective-Caveats">
      <value order="0"/>
    </field>
  </systemFields>
  <catalogues>
    <catalogue name="DLA Document - General Type Catalogue" type="type" ori="id:cA29">
      <field name="Objective-Agency">
        <value order="0"/>
      </field>
      <field name="Objective-Parliament">
        <value order="0">41</value>
      </field>
      <field name="Objective-DLA Committee Name">
        <value order="0"/>
      </field>
      <field name="Objective-DLA Inquiry Code">
        <value order="0"/>
      </field>
      <field name="Objective-Action Required">
        <value order="0"/>
      </field>
      <field name="Objective-Date Action Due">
        <value order="0"/>
      </field>
      <field name="Objective-Date Action Complete">
        <value order="0"/>
      </field>
      <field name="Objective-Sender's Organisation">
        <value order="0"/>
      </field>
      <field name="Objective-Recipient's Organisation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4A3DA1AEBBA04EABBD37CE9141504FC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2014</TotalTime>
  <Words>369</Words>
  <Application>Microsoft Office PowerPoint</Application>
  <PresentationFormat>Custom</PresentationFormat>
  <Paragraphs>65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 Nova</vt:lpstr>
      <vt:lpstr>Arial Nova Light</vt:lpstr>
      <vt:lpstr>Calibri</vt:lpstr>
      <vt:lpstr>Calibri Light</vt:lpstr>
      <vt:lpstr>MetaPro-Medi</vt:lpstr>
      <vt:lpstr>Wingdings</vt:lpstr>
      <vt:lpstr>Office Theme</vt:lpstr>
      <vt:lpstr>DSDILGP Main (STEEL BLUE)</vt:lpstr>
      <vt:lpstr>4_Office Theme</vt:lpstr>
      <vt:lpstr>PowerPoint Presentation</vt:lpstr>
      <vt:lpstr>PowerPoint Presentation</vt:lpstr>
      <vt:lpstr>Highlights</vt:lpstr>
      <vt:lpstr>The Buy Queensland approach</vt:lpstr>
      <vt:lpstr>Queensland SMEs</vt:lpstr>
      <vt:lpstr>Q2032 PROCUREMENT STRATEGY</vt:lpstr>
      <vt:lpstr>Ready</vt:lpstr>
      <vt:lpstr>Set</vt:lpstr>
      <vt:lpstr>Go!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Johnson</dc:creator>
  <cp:lastModifiedBy>Marie Martin</cp:lastModifiedBy>
  <cp:revision>66</cp:revision>
  <cp:lastPrinted>2022-10-15T06:06:07Z</cp:lastPrinted>
  <dcterms:created xsi:type="dcterms:W3CDTF">2022-10-06T05:03:34Z</dcterms:created>
  <dcterms:modified xsi:type="dcterms:W3CDTF">2024-04-19T08:51:21Z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2022-10-06T00:00:00Z</vt:filetime>
  </property>
  <property fmtid="{D5CDD505-2E9C-101B-9397-08002B2CF9AE}" pid="3" name="Creator">
    <vt:lpwstr>Adobe InDesign 17.2 (Windows)</vt:lpwstr>
  </property>
  <property fmtid="{D5CDD505-2E9C-101B-9397-08002B2CF9AE}" pid="4" name="LastSaved">
    <vt:filetime>2022-10-06T00:00:00Z</vt:filetime>
  </property>
  <property fmtid="{D5CDD505-2E9C-101B-9397-08002B2CF9AE}" pid="5" name="Objective-Id">
    <vt:lpwstr>A1079056</vt:lpwstr>
  </property>
  <property fmtid="{D5CDD505-2E9C-101B-9397-08002B2CF9AE}" pid="6" name="Objective-Title">
    <vt:lpwstr>Session 02 - Melissa McMahon - Qld</vt:lpwstr>
  </property>
  <property fmtid="{D5CDD505-2E9C-101B-9397-08002B2CF9AE}" pid="7" name="Objective-Description">
    <vt:lpwstr/>
  </property>
  <property fmtid="{D5CDD505-2E9C-101B-9397-08002B2CF9AE}" pid="8" name="Objective-CreationStamp">
    <vt:filetime>2024-04-19T07:08:57Z</vt:filetime>
  </property>
  <property fmtid="{D5CDD505-2E9C-101B-9397-08002B2CF9AE}" pid="9" name="Objective-IsApproved">
    <vt:bool>false</vt:bool>
  </property>
  <property fmtid="{D5CDD505-2E9C-101B-9397-08002B2CF9AE}" pid="10" name="Objective-IsPublished">
    <vt:bool>true</vt:bool>
  </property>
  <property fmtid="{D5CDD505-2E9C-101B-9397-08002B2CF9AE}" pid="11" name="Objective-DatePublished">
    <vt:filetime>2024-04-19T07:14:01Z</vt:filetime>
  </property>
  <property fmtid="{D5CDD505-2E9C-101B-9397-08002B2CF9AE}" pid="12" name="Objective-ModificationStamp">
    <vt:filetime>2024-04-19T07:16:53Z</vt:filetime>
  </property>
  <property fmtid="{D5CDD505-2E9C-101B-9397-08002B2CF9AE}" pid="13" name="Objective-Owner">
    <vt:lpwstr>Martin, Marie</vt:lpwstr>
  </property>
  <property fmtid="{D5CDD505-2E9C-101B-9397-08002B2CF9AE}" pid="14" name="Objective-Path">
    <vt:lpwstr>Parliament of Western Australia:Legislative Assembly:Parliamentary Committees:(PAC) 41st Parl:ACPAC:2024 Conference:Presentations:PowerPoints</vt:lpwstr>
  </property>
  <property fmtid="{D5CDD505-2E9C-101B-9397-08002B2CF9AE}" pid="15" name="Objective-Parent">
    <vt:lpwstr>PowerPoints</vt:lpwstr>
  </property>
  <property fmtid="{D5CDD505-2E9C-101B-9397-08002B2CF9AE}" pid="16" name="Objective-State">
    <vt:lpwstr>Published</vt:lpwstr>
  </property>
  <property fmtid="{D5CDD505-2E9C-101B-9397-08002B2CF9AE}" pid="17" name="Objective-VersionId">
    <vt:lpwstr>vA2036710</vt:lpwstr>
  </property>
  <property fmtid="{D5CDD505-2E9C-101B-9397-08002B2CF9AE}" pid="18" name="Objective-Version">
    <vt:lpwstr>1.0</vt:lpwstr>
  </property>
  <property fmtid="{D5CDD505-2E9C-101B-9397-08002B2CF9AE}" pid="19" name="Objective-VersionNumber">
    <vt:r8>2</vt:r8>
  </property>
  <property fmtid="{D5CDD505-2E9C-101B-9397-08002B2CF9AE}" pid="20" name="Objective-VersionComment">
    <vt:lpwstr>Version 2</vt:lpwstr>
  </property>
  <property fmtid="{D5CDD505-2E9C-101B-9397-08002B2CF9AE}" pid="21" name="Objective-FileNumber">
    <vt:lpwstr/>
  </property>
  <property fmtid="{D5CDD505-2E9C-101B-9397-08002B2CF9AE}" pid="22" name="Objective-Classification">
    <vt:lpwstr/>
  </property>
  <property fmtid="{D5CDD505-2E9C-101B-9397-08002B2CF9AE}" pid="23" name="Objective-Caveats">
    <vt:lpwstr/>
  </property>
  <property fmtid="{D5CDD505-2E9C-101B-9397-08002B2CF9AE}" pid="24" name="Objective-Agency">
    <vt:lpwstr/>
  </property>
  <property fmtid="{D5CDD505-2E9C-101B-9397-08002B2CF9AE}" pid="25" name="Objective-Parliament">
    <vt:lpwstr>41</vt:lpwstr>
  </property>
  <property fmtid="{D5CDD505-2E9C-101B-9397-08002B2CF9AE}" pid="26" name="Objective-DLA Committee Name">
    <vt:lpwstr/>
  </property>
  <property fmtid="{D5CDD505-2E9C-101B-9397-08002B2CF9AE}" pid="27" name="Objective-DLA Inquiry Code">
    <vt:lpwstr/>
  </property>
  <property fmtid="{D5CDD505-2E9C-101B-9397-08002B2CF9AE}" pid="28" name="Objective-Action Required">
    <vt:lpwstr/>
  </property>
  <property fmtid="{D5CDD505-2E9C-101B-9397-08002B2CF9AE}" pid="29" name="Objective-Date Action Due">
    <vt:lpwstr/>
  </property>
  <property fmtid="{D5CDD505-2E9C-101B-9397-08002B2CF9AE}" pid="30" name="Objective-Date Action Complete">
    <vt:lpwstr/>
  </property>
  <property fmtid="{D5CDD505-2E9C-101B-9397-08002B2CF9AE}" pid="31" name="Objective-Sender's Organisation">
    <vt:lpwstr/>
  </property>
  <property fmtid="{D5CDD505-2E9C-101B-9397-08002B2CF9AE}" pid="32" name="Objective-Recipient's Organisation">
    <vt:lpwstr/>
  </property>
</Properties>
</file>