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"/>
  </p:notesMasterIdLst>
  <p:sldIdLst>
    <p:sldId id="260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CE43A-9DFC-4943-96F2-EE94BFCEB3B9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E46BD-18F8-4320-8362-AEA1E95F55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498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Note the impending </a:t>
            </a:r>
            <a:r>
              <a:rPr lang="en-AU" dirty="0" err="1"/>
              <a:t>MoG</a:t>
            </a:r>
            <a:r>
              <a:rPr lang="en-AU" dirty="0"/>
              <a:t> changes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5C4B6-F3C8-4FD0-9129-63B70EF9CF8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93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Note the impending </a:t>
            </a:r>
            <a:r>
              <a:rPr lang="en-AU" dirty="0" err="1"/>
              <a:t>MoG</a:t>
            </a:r>
            <a:r>
              <a:rPr lang="en-AU" dirty="0"/>
              <a:t> changes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5C4B6-F3C8-4FD0-9129-63B70EF9CF8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1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Note the impending </a:t>
            </a:r>
            <a:r>
              <a:rPr lang="en-AU" dirty="0" err="1"/>
              <a:t>MoG</a:t>
            </a:r>
            <a:r>
              <a:rPr lang="en-AU" dirty="0"/>
              <a:t> changes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5C4B6-F3C8-4FD0-9129-63B70EF9CF8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55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99CE8-232B-0DA6-06A6-5109A4655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BCC2C-C9EE-DB08-1F29-350E680C3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39C35-429F-0859-A852-EC8112A4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277C-5E6B-4C92-AB29-2BA3F8B03629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5F9A0-839B-A63B-98EE-06E0B40D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7E3A9-1155-9E73-0B95-70C2ABFC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15AA-8D89-4A83-9472-B15D929255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237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114B-C6D0-2225-030B-BBE018FA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3D574-20B8-967E-B321-8F03E58EA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24DF6-FFF9-1B18-6310-2B3A1950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277C-5E6B-4C92-AB29-2BA3F8B03629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FEA90-DECB-1889-8DCF-F1BAEF09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6BFAF-28F2-F6A2-846E-EFAC03ED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15AA-8D89-4A83-9472-B15D929255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729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8C695D-5BA9-C0ED-4C66-BD14D1107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5BE55-A9ED-FBD1-4E73-D65057AE7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A2B03-ADA5-FD95-8ACF-C2FD4DDB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277C-5E6B-4C92-AB29-2BA3F8B03629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FBD59-50CC-D90A-E9C3-88FDC602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A622-6403-D1C4-22E2-CC3AA502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15AA-8D89-4A83-9472-B15D929255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8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807A-84CD-8626-B703-E3844D67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BA933-AC3D-C600-CB42-F831297F1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38BDD-B084-4B12-77D0-2E60EF9E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277C-5E6B-4C92-AB29-2BA3F8B03629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3C641-D2A7-89A6-865B-39141503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2A95A-1462-997F-07CE-BA163C49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15AA-8D89-4A83-9472-B15D929255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46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E34C4-4264-BB2F-3865-F33B0CE7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6469E-7B87-6254-6E7B-891A7EA4C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7832B-FE0C-7C55-6551-9C3BFEA1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277C-5E6B-4C92-AB29-2BA3F8B03629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C20D-7465-E06F-BEE1-5CF9FD4F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000BB-896D-121A-6024-832AB4B8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15AA-8D89-4A83-9472-B15D929255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80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50D5-49F2-F218-9BF7-FD3A7DA1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AED62-73AA-FB5A-212A-76574C0FC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BCDBF-909E-ECB9-255A-50170B3BD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26C27-AA6F-DC23-0468-3BD59285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277C-5E6B-4C92-AB29-2BA3F8B03629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F1A46-9CC1-1CAA-F411-CDCF202F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2428A-23C9-E6B9-FA02-2A1EE4CA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15AA-8D89-4A83-9472-B15D929255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99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D8B7-F693-0C51-EE19-F68155BD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B1A05-A632-F5AD-D6FA-1A81EADE2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9DCE2-8407-4AE1-D146-1D6F9E873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F131B-05D4-538A-68AD-BCB21EF65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8A9F3-F916-503E-355B-717F4CFE8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FB9FE-E7E9-A94B-0C29-DA2DAD34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277C-5E6B-4C92-AB29-2BA3F8B03629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65E00-8A11-A8A9-7F35-606DC866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643320-E48D-7C00-DE85-E2E233B0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15AA-8D89-4A83-9472-B15D929255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91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A4199-FE32-6E11-24FA-96ABF3F42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3ECA4-04C8-606B-E209-B43A0E3BB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277C-5E6B-4C92-AB29-2BA3F8B03629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D662E-884A-E303-0FF3-4BC0E3C59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B1A82-6B36-C870-0685-82944A36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15AA-8D89-4A83-9472-B15D929255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89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96123A-420A-64B8-A1E2-9C98156A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277C-5E6B-4C92-AB29-2BA3F8B03629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73985C-D7DD-52FD-5A8E-6C9AD7EA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65A7A-8752-7122-F5D2-ACC2A1B93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15AA-8D89-4A83-9472-B15D929255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18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1A39-C53D-3B49-8BD1-C61D834E2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42C1C-CD10-765C-5286-57C055F3C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36081-CA9D-D7B8-0FA8-435F61AA6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CA3FD-E548-CEBB-C307-91525118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277C-5E6B-4C92-AB29-2BA3F8B03629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BFFBC-E241-4E36-883B-69AA9256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0F2EF-04BC-90F6-CB0F-3A70A88A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15AA-8D89-4A83-9472-B15D929255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43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D60C-5BDC-1B7A-7C8F-EE10674A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7EDB47-7ACE-59EF-4619-82D48AAF7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1CF4A-0281-5CF2-165B-64B81D1EC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57D7F-56FE-6F9F-EBC0-010DCA79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277C-5E6B-4C92-AB29-2BA3F8B03629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0957B-3289-4310-79F9-089B5AB47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E9B16-C61A-3A57-E6DB-82CDB574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15AA-8D89-4A83-9472-B15D929255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84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CCC54-DB01-0B7F-1DDC-09528B75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3D419-CD94-77BC-F433-E1E08CC49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4EE32-6B7A-479B-A7CD-7B85468A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277C-5E6B-4C92-AB29-2BA3F8B03629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A4C17-C765-7CB2-2180-29BCD0ACA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FDFBF-C5F5-DBEE-03A9-7D68162B9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715AA-8D89-4A83-9472-B15D929255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958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t="7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446DEA-B79B-929E-0B97-6C6A307D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999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b="1" dirty="0"/>
              <a:t>Queensland Government’s Policy Commitment to Gender-Aware 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B1F07-76DE-E7E3-1D2F-A793F63CC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66238" y="1822450"/>
            <a:ext cx="7687562" cy="3115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Queensland Women’s Strategy 2022-27</a:t>
            </a:r>
          </a:p>
          <a:p>
            <a:pPr marL="0" indent="0">
              <a:buNone/>
            </a:pPr>
            <a:r>
              <a:rPr lang="en-AU" sz="2400" dirty="0"/>
              <a:t>Priority area - </a:t>
            </a:r>
            <a:r>
              <a:rPr lang="en-AU" sz="2400" b="1" dirty="0"/>
              <a:t>Economic Security </a:t>
            </a:r>
            <a:r>
              <a:rPr lang="en-AU" sz="2400" dirty="0"/>
              <a:t>- Commitment 2:</a:t>
            </a:r>
          </a:p>
          <a:p>
            <a:pPr marL="0" indent="0">
              <a:buNone/>
            </a:pPr>
            <a:endParaRPr lang="en-AU" sz="2400" dirty="0"/>
          </a:p>
          <a:p>
            <a:pPr lvl="1"/>
            <a:r>
              <a:rPr lang="en-AU" i="1" dirty="0"/>
              <a:t>Enhancing gender-aware budgeting approaches in the Queensland Government and work to ensure gender impacts are considered in policy and decision-making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86DCD79-A889-7962-3749-D4F2E691B7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1825625"/>
            <a:ext cx="2225842" cy="3201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58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t="7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446DEA-B79B-929E-0B97-6C6A307D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73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b="1" dirty="0"/>
              <a:t>2023-24 Women’s Budget Statement</a:t>
            </a:r>
            <a:br>
              <a:rPr lang="en-AU" sz="3600" b="1" dirty="0"/>
            </a:br>
            <a:r>
              <a:rPr lang="en-AU" sz="3600" b="1" dirty="0"/>
              <a:t>Gender Responsive Budgeting Approach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339A7-6E9D-BD71-FB6B-3A4E2BE1F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21768" y="1552910"/>
            <a:ext cx="7828547" cy="3436186"/>
          </a:xfrm>
        </p:spPr>
        <p:txBody>
          <a:bodyPr>
            <a:normAutofit/>
          </a:bodyPr>
          <a:lstStyle/>
          <a:p>
            <a:r>
              <a:rPr lang="en-AU" sz="2400" dirty="0"/>
              <a:t>2023-24 Women’s Budget Statement applied a new assessment process to identify if budget bids aligned with the priorities of the Queensland Women’s Strategy. </a:t>
            </a:r>
          </a:p>
          <a:p>
            <a:r>
              <a:rPr lang="en-AU" sz="2400" dirty="0"/>
              <a:t>This included: </a:t>
            </a:r>
          </a:p>
          <a:p>
            <a:pPr lvl="1"/>
            <a:r>
              <a:rPr lang="en-AU" sz="2000" dirty="0"/>
              <a:t>Workshopping through budget bids to identify potential gender impacts</a:t>
            </a:r>
          </a:p>
          <a:p>
            <a:pPr lvl="1"/>
            <a:r>
              <a:rPr lang="en-AU" sz="2000" dirty="0"/>
              <a:t>Assessing budget bids in terms of impact and priority for women and girls </a:t>
            </a:r>
          </a:p>
          <a:p>
            <a:pPr lvl="1"/>
            <a:r>
              <a:rPr lang="en-AU" sz="2000" dirty="0"/>
              <a:t>Identifying that there was further investment and work required to meet designed policy responses</a:t>
            </a:r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F4D1AB17-5E07-1C3D-AF9E-2D26F6BBFF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1552909"/>
            <a:ext cx="2408771" cy="343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457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t="7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446DEA-B79B-929E-0B97-6C6A307D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957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b="1" dirty="0"/>
              <a:t>2023-24 Women’s Budget Statement</a:t>
            </a:r>
            <a:br>
              <a:rPr lang="en-AU" sz="3600" b="1" dirty="0"/>
            </a:br>
            <a:r>
              <a:rPr lang="en-AU" sz="3600" b="1" dirty="0"/>
              <a:t>Women’s Economic Outcomes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339A7-6E9D-BD71-FB6B-3A4E2BE1F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460" y="1683014"/>
            <a:ext cx="7828547" cy="3436186"/>
          </a:xfrm>
        </p:spPr>
        <p:txBody>
          <a:bodyPr>
            <a:normAutofit/>
          </a:bodyPr>
          <a:lstStyle/>
          <a:p>
            <a:r>
              <a:rPr lang="en-AU" sz="2400" dirty="0"/>
              <a:t>Newly included: </a:t>
            </a:r>
          </a:p>
          <a:p>
            <a:pPr lvl="1"/>
            <a:r>
              <a:rPr lang="en-AU" dirty="0"/>
              <a:t>High-level summary of publicly available data</a:t>
            </a:r>
          </a:p>
          <a:p>
            <a:pPr lvl="1"/>
            <a:r>
              <a:rPr lang="en-AU" dirty="0"/>
              <a:t>Discussed underlying drivers of women’s economic outcomes</a:t>
            </a:r>
          </a:p>
          <a:p>
            <a:r>
              <a:rPr lang="en-AU" sz="2400" dirty="0"/>
              <a:t>This economic analysis focused on three themes: </a:t>
            </a:r>
          </a:p>
          <a:p>
            <a:pPr lvl="1"/>
            <a:r>
              <a:rPr lang="en-AU" dirty="0"/>
              <a:t>Women’s workforce participation</a:t>
            </a:r>
          </a:p>
          <a:p>
            <a:pPr lvl="1"/>
            <a:r>
              <a:rPr lang="en-AU" dirty="0"/>
              <a:t>The gender pay gap </a:t>
            </a:r>
          </a:p>
          <a:p>
            <a:pPr lvl="1"/>
            <a:r>
              <a:rPr lang="en-AU" dirty="0"/>
              <a:t>Women’s economic security in retirement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31D6D0-1FE2-BCF6-E34F-8FC1173E6D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1683014"/>
            <a:ext cx="2965635" cy="311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538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4A3DA1AEBBA04EABBD37CE9141504FCB" version="1.0.0">
  <systemFields>
    <field name="Objective-Id">
      <value order="0">A1077335</value>
    </field>
    <field name="Objective-Title">
      <value order="0">Session 03 - Melissa McMahon - Qld</value>
    </field>
    <field name="Objective-Description">
      <value order="0"/>
    </field>
    <field name="Objective-CreationStamp">
      <value order="0">2024-04-12T05:13:14Z</value>
    </field>
    <field name="Objective-IsApproved">
      <value order="0">false</value>
    </field>
    <field name="Objective-IsPublished">
      <value order="0">true</value>
    </field>
    <field name="Objective-DatePublished">
      <value order="0">2024-04-12T05:27:05Z</value>
    </field>
    <field name="Objective-ModificationStamp">
      <value order="0">2024-04-12T05:27:05Z</value>
    </field>
    <field name="Objective-Owner">
      <value order="0">Martin, Marie</value>
    </field>
    <field name="Objective-Path">
      <value order="0">Parliament of Western Australia:Legislative Assembly:Parliamentary Committees:(PAC) 41st Parl:ACPAC:2024 Conference:Presentations:PowerPoints</value>
    </field>
    <field name="Objective-Parent">
      <value order="0">PowerPoints</value>
    </field>
    <field name="Objective-State">
      <value order="0">Published</value>
    </field>
    <field name="Objective-VersionId">
      <value order="0">vA2033593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/>
    </field>
    <field name="Objective-Classification">
      <value order="0"/>
    </field>
    <field name="Objective-Caveats">
      <value order="0"/>
    </field>
  </systemFields>
  <catalogues>
    <catalogue name="DLA Document - Notice Paper Type Catalogue" type="type" ori="id:cA34">
      <field name="Objective-Parliament">
        <value order="0">41</value>
      </field>
      <field name="Objective-Sitting Date">
        <value order="0"/>
      </field>
      <field name="Objective-Notice Paper Numbe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4A3DA1AEBBA04EABBD37CE9141504F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174</Words>
  <Application>Microsoft Office PowerPoint</Application>
  <PresentationFormat>Widescreen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Queensland Government’s Policy Commitment to Gender-Aware Budgeting</vt:lpstr>
      <vt:lpstr>2023-24 Women’s Budget Statement Gender Responsive Budgeting Approach </vt:lpstr>
      <vt:lpstr>2023-24 Women’s Budget Statement Women’s Economic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for Women</dc:creator>
  <cp:lastModifiedBy>Marie Martin</cp:lastModifiedBy>
  <cp:revision>3</cp:revision>
  <dcterms:created xsi:type="dcterms:W3CDTF">2024-04-05T05:51:12Z</dcterms:created>
  <dcterms:modified xsi:type="dcterms:W3CDTF">2024-04-18T08:45:01Z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A1077335</vt:lpwstr>
  </property>
  <property fmtid="{D5CDD505-2E9C-101B-9397-08002B2CF9AE}" pid="4" name="Objective-Title">
    <vt:lpwstr>Session 03 - Melissa McMahon - Qld</vt:lpwstr>
  </property>
  <property fmtid="{D5CDD505-2E9C-101B-9397-08002B2CF9AE}" pid="5" name="Objective-Description">
    <vt:lpwstr/>
  </property>
  <property fmtid="{D5CDD505-2E9C-101B-9397-08002B2CF9AE}" pid="6" name="Objective-CreationStamp">
    <vt:filetime>2024-04-12T05:13:14Z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2024-04-12T05:27:05Z</vt:filetime>
  </property>
  <property fmtid="{D5CDD505-2E9C-101B-9397-08002B2CF9AE}" pid="10" name="Objective-ModificationStamp">
    <vt:filetime>2024-04-12T05:27:05Z</vt:filetime>
  </property>
  <property fmtid="{D5CDD505-2E9C-101B-9397-08002B2CF9AE}" pid="11" name="Objective-Owner">
    <vt:lpwstr>Martin, Marie</vt:lpwstr>
  </property>
  <property fmtid="{D5CDD505-2E9C-101B-9397-08002B2CF9AE}" pid="12" name="Objective-Path">
    <vt:lpwstr>Parliament of Western Australia:Legislative Assembly:Parliamentary Committees:(PAC) 41st Parl:ACPAC:2024 Conference:Presentations:PowerPoints</vt:lpwstr>
  </property>
  <property fmtid="{D5CDD505-2E9C-101B-9397-08002B2CF9AE}" pid="13" name="Objective-Parent">
    <vt:lpwstr>PowerPoints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vA2033593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/>
  </property>
  <property fmtid="{D5CDD505-2E9C-101B-9397-08002B2CF9AE}" pid="20" name="Objective-Classification">
    <vt:lpwstr/>
  </property>
  <property fmtid="{D5CDD505-2E9C-101B-9397-08002B2CF9AE}" pid="21" name="Objective-Caveats">
    <vt:lpwstr/>
  </property>
  <property fmtid="{D5CDD505-2E9C-101B-9397-08002B2CF9AE}" pid="22" name="Objective-Parliament">
    <vt:lpwstr>41</vt:lpwstr>
  </property>
  <property fmtid="{D5CDD505-2E9C-101B-9397-08002B2CF9AE}" pid="23" name="Objective-Sitting Date">
    <vt:lpwstr/>
  </property>
  <property fmtid="{D5CDD505-2E9C-101B-9397-08002B2CF9AE}" pid="24" name="Objective-Notice Paper Number">
    <vt:lpwstr/>
  </property>
</Properties>
</file>