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 id="2147483662" r:id="rId8"/>
  </p:sldMasterIdLst>
  <p:notesMasterIdLst>
    <p:notesMasterId r:id="rId15"/>
  </p:notesMasterIdLst>
  <p:sldIdLst>
    <p:sldId id="782" r:id="rId9"/>
    <p:sldId id="707" r:id="rId10"/>
    <p:sldId id="783" r:id="rId11"/>
    <p:sldId id="725" r:id="rId12"/>
    <p:sldId id="785" r:id="rId13"/>
    <p:sldId id="784"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618F1E-8143-0980-07CE-4841C523991A}" name="Patrick Flemming" initials="PF" userId="S::Patrick.Flemming@qao.qld.gov.au::e64f1f87-6c34-476d-8d2d-d2d6ec0b18a9" providerId="AD"/>
  <p188:author id="{1E092278-BC14-E34D-0917-94BCF59F9AD9}" name="Lauren Rago" initials="LR" userId="S::Lauren.Rago@qao.qld.gov.au::706ae94b-e971-4ec3-ba4b-ee9338af4b08" providerId="AD"/>
  <p188:author id="{B24A80DC-4374-F83F-F043-9E77C894BA21}" name="Paul Christensen" initials="PC" userId="S::Paul.Christensen@qao.qld.gov.au::c10241a6-387e-4101-988e-1b7c31e6f9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85C"/>
    <a:srgbClr val="ECEBEE"/>
    <a:srgbClr val="E0603A"/>
    <a:srgbClr val="9A8273"/>
    <a:srgbClr val="35407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9025" autoAdjust="0"/>
  </p:normalViewPr>
  <p:slideViewPr>
    <p:cSldViewPr snapToGrid="0">
      <p:cViewPr varScale="1">
        <p:scale>
          <a:sx n="30" d="100"/>
          <a:sy n="30" d="100"/>
        </p:scale>
        <p:origin x="28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5.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5" Type="http://schemas.openxmlformats.org/officeDocument/2006/relationships/customXml" Target="../customXml/item5.xml"/><Relationship Id="rId15"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AU"/>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35B6850-8F53-4624-BAC2-A2452E00578B}" type="datetimeFigureOut">
              <a:rPr lang="en-AU" smtClean="0"/>
              <a:t>18/04/2024</a:t>
            </a:fld>
            <a:endParaRPr lang="en-AU"/>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AU"/>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AU"/>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2E9CB0C-36C2-4536-AF29-5912AF15065A}" type="slidenum">
              <a:rPr lang="en-AU" smtClean="0"/>
              <a:t>‹#›</a:t>
            </a:fld>
            <a:endParaRPr lang="en-AU"/>
          </a:p>
        </p:txBody>
      </p:sp>
    </p:spTree>
    <p:extLst>
      <p:ext uri="{BB962C8B-B14F-4D97-AF65-F5344CB8AC3E}">
        <p14:creationId xmlns:p14="http://schemas.microsoft.com/office/powerpoint/2010/main" val="1410264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defTabSz="931774"/>
            <a:fld id="{841A3363-63F7-4762-AD05-06BBC9030D79}" type="slidenum">
              <a:rPr lang="en-AU">
                <a:solidFill>
                  <a:prstClr val="black"/>
                </a:solidFill>
                <a:latin typeface="Calibri" panose="020F0502020204030204"/>
              </a:rPr>
              <a:pPr defTabSz="931774"/>
              <a:t>1</a:t>
            </a:fld>
            <a:endParaRPr lang="en-AU">
              <a:solidFill>
                <a:prstClr val="black"/>
              </a:solidFill>
              <a:latin typeface="Calibri" panose="020F0502020204030204"/>
            </a:endParaRPr>
          </a:p>
        </p:txBody>
      </p:sp>
    </p:spTree>
    <p:extLst>
      <p:ext uri="{BB962C8B-B14F-4D97-AF65-F5344CB8AC3E}">
        <p14:creationId xmlns:p14="http://schemas.microsoft.com/office/powerpoint/2010/main" val="151148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1CA9E36-A574-49B9-B114-BA3CCBD36050}" type="slidenum">
              <a:rPr lang="en-AU" smtClean="0"/>
              <a:t>2</a:t>
            </a:fld>
            <a:endParaRPr lang="en-AU"/>
          </a:p>
        </p:txBody>
      </p:sp>
    </p:spTree>
    <p:extLst>
      <p:ext uri="{BB962C8B-B14F-4D97-AF65-F5344CB8AC3E}">
        <p14:creationId xmlns:p14="http://schemas.microsoft.com/office/powerpoint/2010/main" val="388394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AU" sz="1200" dirty="0"/>
          </a:p>
        </p:txBody>
      </p:sp>
      <p:sp>
        <p:nvSpPr>
          <p:cNvPr id="4" name="Slide Number Placeholder 3"/>
          <p:cNvSpPr>
            <a:spLocks noGrp="1"/>
          </p:cNvSpPr>
          <p:nvPr>
            <p:ph type="sldNum" sz="quarter" idx="5"/>
          </p:nvPr>
        </p:nvSpPr>
        <p:spPr/>
        <p:txBody>
          <a:bodyPr/>
          <a:lstStyle/>
          <a:p>
            <a:fld id="{D2E9CB0C-36C2-4536-AF29-5912AF15065A}" type="slidenum">
              <a:rPr lang="en-AU" smtClean="0"/>
              <a:t>3</a:t>
            </a:fld>
            <a:endParaRPr lang="en-AU"/>
          </a:p>
        </p:txBody>
      </p:sp>
    </p:spTree>
    <p:extLst>
      <p:ext uri="{BB962C8B-B14F-4D97-AF65-F5344CB8AC3E}">
        <p14:creationId xmlns:p14="http://schemas.microsoft.com/office/powerpoint/2010/main" val="2618380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000" dirty="0"/>
          </a:p>
        </p:txBody>
      </p:sp>
      <p:sp>
        <p:nvSpPr>
          <p:cNvPr id="4" name="Slide Number Placeholder 3"/>
          <p:cNvSpPr>
            <a:spLocks noGrp="1"/>
          </p:cNvSpPr>
          <p:nvPr>
            <p:ph type="sldNum" sz="quarter" idx="10"/>
          </p:nvPr>
        </p:nvSpPr>
        <p:spPr/>
        <p:txBody>
          <a:bodyPr/>
          <a:lstStyle/>
          <a:p>
            <a:fld id="{41CA9E36-A574-49B9-B114-BA3CCBD36050}" type="slidenum">
              <a:rPr lang="en-AU" smtClean="0"/>
              <a:t>4</a:t>
            </a:fld>
            <a:endParaRPr lang="en-AU"/>
          </a:p>
        </p:txBody>
      </p:sp>
    </p:spTree>
    <p:extLst>
      <p:ext uri="{BB962C8B-B14F-4D97-AF65-F5344CB8AC3E}">
        <p14:creationId xmlns:p14="http://schemas.microsoft.com/office/powerpoint/2010/main" val="71951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2E9CB0C-36C2-4536-AF29-5912AF15065A}" type="slidenum">
              <a:rPr lang="en-AU" smtClean="0"/>
              <a:t>5</a:t>
            </a:fld>
            <a:endParaRPr lang="en-AU"/>
          </a:p>
        </p:txBody>
      </p:sp>
    </p:spTree>
    <p:extLst>
      <p:ext uri="{BB962C8B-B14F-4D97-AF65-F5344CB8AC3E}">
        <p14:creationId xmlns:p14="http://schemas.microsoft.com/office/powerpoint/2010/main" val="2686980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creativecommons.org/licenses/by/3.0/" TargetMode="External"/><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BBE7-A575-D2DA-D9AA-C2D06B40D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0119155-DFE0-7FA6-862E-0E1D186CB5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3956B35-A47F-F8FE-CB0D-D8425B2538F9}"/>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5" name="Footer Placeholder 4">
            <a:extLst>
              <a:ext uri="{FF2B5EF4-FFF2-40B4-BE49-F238E27FC236}">
                <a16:creationId xmlns:a16="http://schemas.microsoft.com/office/drawing/2014/main" id="{6F3133A3-38F8-9C38-9D65-74675B40097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C33B2AD-44F2-C98B-E259-DF837FD7DC79}"/>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2592750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4C67-602E-AA4E-A093-944B24D3C7B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42FCC65-06FA-B6C7-E76B-D9812E8E38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5800348-6772-90CC-A837-9EFC64EC1E18}"/>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5" name="Footer Placeholder 4">
            <a:extLst>
              <a:ext uri="{FF2B5EF4-FFF2-40B4-BE49-F238E27FC236}">
                <a16:creationId xmlns:a16="http://schemas.microsoft.com/office/drawing/2014/main" id="{9824212F-4908-035B-0E77-C8E9846906B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4F2CCC-3030-B9BA-4A1F-EBE3E4243BDE}"/>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359357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3100D-F2FD-4BF9-87A1-640CFBF2ED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405B915-6C22-F02C-F680-5613294F34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93985AD-C972-BBBF-2D43-250D4FADEBB1}"/>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5" name="Footer Placeholder 4">
            <a:extLst>
              <a:ext uri="{FF2B5EF4-FFF2-40B4-BE49-F238E27FC236}">
                <a16:creationId xmlns:a16="http://schemas.microsoft.com/office/drawing/2014/main" id="{9D456CCC-320E-4301-1AA4-524A8074A29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08B6019-0423-C7F9-CD08-1193750BE100}"/>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3450908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ormal - gum tre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66B8A-FF25-4C33-9972-267CB07C3F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2142000" cy="6875555"/>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63299"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63299"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5C43E475-105F-4AA8-B67D-5257945907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2798612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892A04E-D7B5-6746-BF89-DE9AEFF8908A}"/>
              </a:ext>
            </a:extLst>
          </p:cNvPr>
          <p:cNvSpPr>
            <a:spLocks noGrp="1"/>
          </p:cNvSpPr>
          <p:nvPr>
            <p:ph type="title" hasCustomPrompt="1"/>
          </p:nvPr>
        </p:nvSpPr>
        <p:spPr>
          <a:xfrm>
            <a:off x="3069166" y="2651519"/>
            <a:ext cx="5477829" cy="488692"/>
          </a:xfrm>
          <a:prstGeom prst="rect">
            <a:avLst/>
          </a:prstGeom>
        </p:spPr>
        <p:txBody>
          <a:bodyPr vert="horz" lIns="91440" tIns="45720" rIns="91440" bIns="45720" rtlCol="0" anchor="ctr">
            <a:normAutofit/>
          </a:bodyPr>
          <a:lstStyle>
            <a:lvl1pPr>
              <a:defRPr/>
            </a:lvl1pPr>
          </a:lstStyle>
          <a:p>
            <a:r>
              <a:rPr lang="en-US"/>
              <a:t>Presentation title</a:t>
            </a:r>
          </a:p>
        </p:txBody>
      </p:sp>
      <p:sp>
        <p:nvSpPr>
          <p:cNvPr id="15" name="Content Placeholder 2">
            <a:extLst>
              <a:ext uri="{FF2B5EF4-FFF2-40B4-BE49-F238E27FC236}">
                <a16:creationId xmlns:a16="http://schemas.microsoft.com/office/drawing/2014/main" id="{6E8BB62D-0100-CA47-8EE6-6C6374F05BE0}"/>
              </a:ext>
            </a:extLst>
          </p:cNvPr>
          <p:cNvSpPr>
            <a:spLocks noGrp="1"/>
          </p:cNvSpPr>
          <p:nvPr>
            <p:ph idx="10" hasCustomPrompt="1"/>
          </p:nvPr>
        </p:nvSpPr>
        <p:spPr>
          <a:xfrm>
            <a:off x="3069166" y="3196773"/>
            <a:ext cx="5477829" cy="613814"/>
          </a:xfrm>
          <a:prstGeom prst="rect">
            <a:avLst/>
          </a:prstGeom>
        </p:spPr>
        <p:txBody>
          <a:bodyPr anchor="ctr"/>
          <a:lstStyle>
            <a:lvl1pPr marL="0" indent="0">
              <a:buNone/>
              <a:defRPr sz="2500" b="1">
                <a:solidFill>
                  <a:srgbClr val="9A8273"/>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Date, location</a:t>
            </a:r>
          </a:p>
        </p:txBody>
      </p:sp>
      <p:pic>
        <p:nvPicPr>
          <p:cNvPr id="12" name="Picture 11">
            <a:extLst>
              <a:ext uri="{FF2B5EF4-FFF2-40B4-BE49-F238E27FC236}">
                <a16:creationId xmlns:a16="http://schemas.microsoft.com/office/drawing/2014/main" id="{99A3C6E9-5280-4B24-B29C-881002A8C1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8264" y="2110147"/>
            <a:ext cx="307136" cy="307136"/>
          </a:xfrm>
          <a:prstGeom prst="rect">
            <a:avLst/>
          </a:prstGeom>
        </p:spPr>
      </p:pic>
      <p:pic>
        <p:nvPicPr>
          <p:cNvPr id="17" name="Picture 16">
            <a:extLst>
              <a:ext uri="{FF2B5EF4-FFF2-40B4-BE49-F238E27FC236}">
                <a16:creationId xmlns:a16="http://schemas.microsoft.com/office/drawing/2014/main" id="{E6A111A0-7A0E-42A1-86E1-F3FBBAC1D2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9965" y="309874"/>
            <a:ext cx="323735" cy="309731"/>
          </a:xfrm>
          <a:prstGeom prst="rect">
            <a:avLst/>
          </a:prstGeom>
        </p:spPr>
      </p:pic>
      <p:pic>
        <p:nvPicPr>
          <p:cNvPr id="18" name="Picture 17">
            <a:extLst>
              <a:ext uri="{FF2B5EF4-FFF2-40B4-BE49-F238E27FC236}">
                <a16:creationId xmlns:a16="http://schemas.microsoft.com/office/drawing/2014/main" id="{3095B659-1C1E-454A-BA53-813BF7AEAD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718264" y="901972"/>
            <a:ext cx="307136" cy="307918"/>
          </a:xfrm>
          <a:prstGeom prst="rect">
            <a:avLst/>
          </a:prstGeom>
        </p:spPr>
      </p:pic>
      <p:pic>
        <p:nvPicPr>
          <p:cNvPr id="19" name="Picture 18">
            <a:extLst>
              <a:ext uri="{FF2B5EF4-FFF2-40B4-BE49-F238E27FC236}">
                <a16:creationId xmlns:a16="http://schemas.microsoft.com/office/drawing/2014/main" id="{EF6428F7-5102-45A2-926E-F290C9AD46A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81663" y="1473666"/>
            <a:ext cx="180338" cy="335156"/>
          </a:xfrm>
          <a:prstGeom prst="rect">
            <a:avLst/>
          </a:prstGeom>
        </p:spPr>
      </p:pic>
      <p:sp>
        <p:nvSpPr>
          <p:cNvPr id="20" name="TextBox 19">
            <a:extLst>
              <a:ext uri="{FF2B5EF4-FFF2-40B4-BE49-F238E27FC236}">
                <a16:creationId xmlns:a16="http://schemas.microsoft.com/office/drawing/2014/main" id="{FE5A2ED6-9DBE-49D8-8FED-47B6427B2F11}"/>
              </a:ext>
            </a:extLst>
          </p:cNvPr>
          <p:cNvSpPr txBox="1"/>
          <p:nvPr userDrawn="1"/>
        </p:nvSpPr>
        <p:spPr>
          <a:xfrm>
            <a:off x="11165498" y="318983"/>
            <a:ext cx="1730559" cy="292388"/>
          </a:xfrm>
          <a:prstGeom prst="rect">
            <a:avLst/>
          </a:prstGeom>
          <a:noFill/>
        </p:spPr>
        <p:txBody>
          <a:bodyPr wrap="square" rtlCol="0">
            <a:spAutoFit/>
          </a:bodyPr>
          <a:lstStyle/>
          <a:p>
            <a:r>
              <a:rPr lang="en-AU" sz="1300" b="0">
                <a:solidFill>
                  <a:srgbClr val="363F7C"/>
                </a:solidFill>
                <a:latin typeface="Myriad Pro" panose="020B0503030403020204"/>
              </a:rPr>
              <a:t>Engage</a:t>
            </a:r>
          </a:p>
        </p:txBody>
      </p:sp>
      <p:sp>
        <p:nvSpPr>
          <p:cNvPr id="21" name="TextBox 20">
            <a:extLst>
              <a:ext uri="{FF2B5EF4-FFF2-40B4-BE49-F238E27FC236}">
                <a16:creationId xmlns:a16="http://schemas.microsoft.com/office/drawing/2014/main" id="{28DA17DE-A829-4749-B309-8340F1AACBA7}"/>
              </a:ext>
            </a:extLst>
          </p:cNvPr>
          <p:cNvSpPr txBox="1"/>
          <p:nvPr userDrawn="1"/>
        </p:nvSpPr>
        <p:spPr>
          <a:xfrm>
            <a:off x="11165498" y="911997"/>
            <a:ext cx="1730559" cy="292388"/>
          </a:xfrm>
          <a:prstGeom prst="rect">
            <a:avLst/>
          </a:prstGeom>
          <a:noFill/>
        </p:spPr>
        <p:txBody>
          <a:bodyPr wrap="square" rtlCol="0">
            <a:spAutoFit/>
          </a:bodyPr>
          <a:lstStyle/>
          <a:p>
            <a:r>
              <a:rPr lang="en-AU" sz="1300" b="0">
                <a:solidFill>
                  <a:srgbClr val="363F7C"/>
                </a:solidFill>
                <a:latin typeface="Myriad Pro" panose="020B0503030403020204"/>
              </a:rPr>
              <a:t>Challenge</a:t>
            </a:r>
          </a:p>
        </p:txBody>
      </p:sp>
      <p:sp>
        <p:nvSpPr>
          <p:cNvPr id="22" name="TextBox 21">
            <a:extLst>
              <a:ext uri="{FF2B5EF4-FFF2-40B4-BE49-F238E27FC236}">
                <a16:creationId xmlns:a16="http://schemas.microsoft.com/office/drawing/2014/main" id="{2C4A758F-7EB3-4DD2-B8BA-157186D2AF7F}"/>
              </a:ext>
            </a:extLst>
          </p:cNvPr>
          <p:cNvSpPr txBox="1"/>
          <p:nvPr userDrawn="1"/>
        </p:nvSpPr>
        <p:spPr>
          <a:xfrm>
            <a:off x="11165498" y="1503084"/>
            <a:ext cx="1730559" cy="292388"/>
          </a:xfrm>
          <a:prstGeom prst="rect">
            <a:avLst/>
          </a:prstGeom>
          <a:noFill/>
        </p:spPr>
        <p:txBody>
          <a:bodyPr wrap="square" rtlCol="0">
            <a:spAutoFit/>
          </a:bodyPr>
          <a:lstStyle/>
          <a:p>
            <a:r>
              <a:rPr lang="en-AU" sz="1300" b="0">
                <a:solidFill>
                  <a:srgbClr val="363F7C"/>
                </a:solidFill>
                <a:latin typeface="Myriad Pro" panose="020B0503030403020204"/>
              </a:rPr>
              <a:t>Deliver</a:t>
            </a:r>
          </a:p>
        </p:txBody>
      </p:sp>
      <p:sp>
        <p:nvSpPr>
          <p:cNvPr id="23" name="TextBox 22">
            <a:extLst>
              <a:ext uri="{FF2B5EF4-FFF2-40B4-BE49-F238E27FC236}">
                <a16:creationId xmlns:a16="http://schemas.microsoft.com/office/drawing/2014/main" id="{D9C8C1B5-17FA-49C6-8273-2BE9416C8937}"/>
              </a:ext>
            </a:extLst>
          </p:cNvPr>
          <p:cNvSpPr txBox="1"/>
          <p:nvPr userDrawn="1"/>
        </p:nvSpPr>
        <p:spPr>
          <a:xfrm>
            <a:off x="11165498" y="2115108"/>
            <a:ext cx="1730559" cy="292388"/>
          </a:xfrm>
          <a:prstGeom prst="rect">
            <a:avLst/>
          </a:prstGeom>
          <a:noFill/>
        </p:spPr>
        <p:txBody>
          <a:bodyPr wrap="square" rtlCol="0">
            <a:spAutoFit/>
          </a:bodyPr>
          <a:lstStyle/>
          <a:p>
            <a:r>
              <a:rPr lang="en-AU" sz="1300" b="0">
                <a:solidFill>
                  <a:srgbClr val="363F7C"/>
                </a:solidFill>
                <a:latin typeface="Myriad Pro" panose="020B0503030403020204"/>
              </a:rPr>
              <a:t>Care</a:t>
            </a:r>
          </a:p>
        </p:txBody>
      </p:sp>
    </p:spTree>
    <p:extLst>
      <p:ext uri="{BB962C8B-B14F-4D97-AF65-F5344CB8AC3E}">
        <p14:creationId xmlns:p14="http://schemas.microsoft.com/office/powerpoint/2010/main" val="1870252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6B5D65-98BA-8049-85BE-4309EC404A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56" y="0"/>
            <a:ext cx="2198076" cy="6888366"/>
          </a:xfrm>
          <a:prstGeom prst="rect">
            <a:avLst/>
          </a:prstGeom>
        </p:spPr>
      </p:pic>
      <p:sp>
        <p:nvSpPr>
          <p:cNvPr id="2" name="Title 1">
            <a:extLst>
              <a:ext uri="{FF2B5EF4-FFF2-40B4-BE49-F238E27FC236}">
                <a16:creationId xmlns:a16="http://schemas.microsoft.com/office/drawing/2014/main" id="{69BC77BD-F7BA-B440-B3A2-F34EF5A7ACFA}"/>
              </a:ext>
            </a:extLst>
          </p:cNvPr>
          <p:cNvSpPr>
            <a:spLocks noGrp="1"/>
          </p:cNvSpPr>
          <p:nvPr>
            <p:ph type="title" hasCustomPrompt="1"/>
          </p:nvPr>
        </p:nvSpPr>
        <p:spPr>
          <a:xfrm>
            <a:off x="398973" y="2200843"/>
            <a:ext cx="1791548" cy="1080000"/>
          </a:xfrm>
          <a:prstGeom prst="rect">
            <a:avLst/>
          </a:prstGeom>
        </p:spPr>
        <p:txBody>
          <a:bodyPr lIns="0" tIns="0" rIns="0" bIns="0" anchor="b">
            <a:noAutofit/>
          </a:bodyPr>
          <a:lstStyle>
            <a:lvl1pPr>
              <a:defRPr sz="2200">
                <a:solidFill>
                  <a:schemeClr val="bg1"/>
                </a:solidFill>
              </a:defRPr>
            </a:lvl1pPr>
          </a:lstStyle>
          <a:p>
            <a:r>
              <a:rPr lang="en-US"/>
              <a:t>Agenda/</a:t>
            </a:r>
            <a:br>
              <a:rPr lang="en-US"/>
            </a:br>
            <a:r>
              <a:rPr lang="en-US"/>
              <a:t>content</a:t>
            </a:r>
          </a:p>
        </p:txBody>
      </p:sp>
      <p:sp>
        <p:nvSpPr>
          <p:cNvPr id="3" name="Content Placeholder 2">
            <a:extLst>
              <a:ext uri="{FF2B5EF4-FFF2-40B4-BE49-F238E27FC236}">
                <a16:creationId xmlns:a16="http://schemas.microsoft.com/office/drawing/2014/main" id="{6F0F3278-B0BA-C64B-BAC1-6F69032FD312}"/>
              </a:ext>
            </a:extLst>
          </p:cNvPr>
          <p:cNvSpPr>
            <a:spLocks noGrp="1"/>
          </p:cNvSpPr>
          <p:nvPr>
            <p:ph idx="1" hasCustomPrompt="1"/>
          </p:nvPr>
        </p:nvSpPr>
        <p:spPr>
          <a:xfrm>
            <a:off x="3869815" y="446810"/>
            <a:ext cx="7013941" cy="5253881"/>
          </a:xfrm>
          <a:prstGeom prst="rect">
            <a:avLst/>
          </a:prstGeom>
        </p:spPr>
        <p:txBody>
          <a:bodyPr/>
          <a:lstStyle>
            <a:lvl1pPr marL="0" indent="0">
              <a:buFont typeface="Arial" panose="020B0604020202020204" pitchFamily="34" charset="0"/>
              <a:buNone/>
              <a:defRPr sz="1800" b="1">
                <a:solidFill>
                  <a:srgbClr val="363F7C"/>
                </a:solidFill>
                <a:latin typeface="Myriad Pro" panose="020B0503030403020204" pitchFamily="34" charset="0"/>
              </a:defRPr>
            </a:lvl1pPr>
            <a:lvl2pPr marL="0" indent="0">
              <a:lnSpc>
                <a:spcPct val="150000"/>
              </a:lnSpc>
              <a:buFont typeface="Arial" panose="020B0604020202020204" pitchFamily="34" charset="0"/>
              <a:buNone/>
              <a:defRPr sz="2200" b="1">
                <a:solidFill>
                  <a:srgbClr val="363F7C"/>
                </a:solidFill>
                <a:latin typeface="Myriad Pro" panose="020B0503030403020204" pitchFamily="34" charset="0"/>
              </a:defRPr>
            </a:lvl2pPr>
            <a:lvl3pPr marL="360000" indent="-180000">
              <a:lnSpc>
                <a:spcPct val="150000"/>
              </a:lnSpc>
              <a:buFontTx/>
              <a:buChar char="‒"/>
              <a:defRPr sz="1400">
                <a:solidFill>
                  <a:schemeClr val="tx1"/>
                </a:solidFill>
                <a:latin typeface="Myriad Pro" panose="020B0503030403020204" pitchFamily="34" charset="0"/>
              </a:defRPr>
            </a:lvl3pPr>
            <a:lvl4pPr marL="540000" indent="-180000">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nSpc>
                <a:spcPct val="150000"/>
              </a:lnSpc>
              <a:buFontTx/>
              <a:buChar char="‒"/>
              <a:defRPr sz="1400">
                <a:solidFill>
                  <a:schemeClr val="tx1"/>
                </a:solidFill>
                <a:latin typeface="Myriad Pro" panose="020B0503030403020204" pitchFamily="34" charset="0"/>
              </a:defRPr>
            </a:lvl5pPr>
          </a:lstStyle>
          <a:p>
            <a:pPr>
              <a:lnSpc>
                <a:spcPct val="110000"/>
              </a:lnSpc>
              <a:spcBef>
                <a:spcPts val="400"/>
              </a:spcBef>
            </a:pPr>
            <a:r>
              <a:rPr lang="en-AU" sz="2200"/>
              <a:t>Agenda item</a:t>
            </a:r>
          </a:p>
          <a:p>
            <a:pPr>
              <a:lnSpc>
                <a:spcPct val="110000"/>
              </a:lnSpc>
              <a:spcBef>
                <a:spcPts val="300"/>
              </a:spcBef>
            </a:pPr>
            <a:r>
              <a:rPr lang="en-AU" b="0">
                <a:solidFill>
                  <a:schemeClr val="tx1"/>
                </a:solidFill>
              </a:rPr>
              <a:t>Speaker name</a:t>
            </a:r>
          </a:p>
          <a:p>
            <a:pPr>
              <a:lnSpc>
                <a:spcPct val="110000"/>
              </a:lnSpc>
              <a:spcBef>
                <a:spcPts val="400"/>
              </a:spcBef>
            </a:pPr>
            <a:endParaRPr lang="en-AU" sz="500" b="0">
              <a:solidFill>
                <a:schemeClr val="tx1"/>
              </a:solidFill>
            </a:endParaRPr>
          </a:p>
          <a:p>
            <a:pPr>
              <a:lnSpc>
                <a:spcPct val="110000"/>
              </a:lnSpc>
              <a:spcBef>
                <a:spcPts val="400"/>
              </a:spcBef>
            </a:pPr>
            <a:r>
              <a:rPr lang="en-AU" sz="2200"/>
              <a:t>Agenda item</a:t>
            </a:r>
          </a:p>
          <a:p>
            <a:pPr>
              <a:lnSpc>
                <a:spcPct val="110000"/>
              </a:lnSpc>
              <a:spcBef>
                <a:spcPts val="300"/>
              </a:spcBef>
            </a:pPr>
            <a:r>
              <a:rPr lang="en-AU" b="0">
                <a:solidFill>
                  <a:schemeClr val="tx1"/>
                </a:solidFill>
              </a:rPr>
              <a:t>Speaker name</a:t>
            </a:r>
          </a:p>
          <a:p>
            <a:pPr>
              <a:lnSpc>
                <a:spcPct val="110000"/>
              </a:lnSpc>
              <a:spcBef>
                <a:spcPts val="400"/>
              </a:spcBef>
            </a:pPr>
            <a:endParaRPr lang="en-AU" sz="500" b="0">
              <a:solidFill>
                <a:schemeClr val="tx1"/>
              </a:solidFill>
            </a:endParaRPr>
          </a:p>
          <a:p>
            <a:pPr>
              <a:lnSpc>
                <a:spcPct val="110000"/>
              </a:lnSpc>
              <a:spcBef>
                <a:spcPts val="400"/>
              </a:spcBef>
            </a:pPr>
            <a:r>
              <a:rPr lang="en-AU" sz="2200"/>
              <a:t>Agenda item</a:t>
            </a:r>
          </a:p>
          <a:p>
            <a:pPr>
              <a:lnSpc>
                <a:spcPct val="110000"/>
              </a:lnSpc>
              <a:spcBef>
                <a:spcPts val="300"/>
              </a:spcBef>
            </a:pPr>
            <a:r>
              <a:rPr lang="en-AU" b="0">
                <a:solidFill>
                  <a:schemeClr val="tx1"/>
                </a:solidFill>
              </a:rPr>
              <a:t>Speaker name </a:t>
            </a:r>
          </a:p>
          <a:p>
            <a:pPr>
              <a:lnSpc>
                <a:spcPct val="110000"/>
              </a:lnSpc>
              <a:spcBef>
                <a:spcPts val="400"/>
              </a:spcBef>
            </a:pPr>
            <a:endParaRPr lang="en-AU" sz="500" b="0">
              <a:solidFill>
                <a:schemeClr val="tx1"/>
              </a:solidFill>
            </a:endParaRPr>
          </a:p>
          <a:p>
            <a:pPr>
              <a:lnSpc>
                <a:spcPct val="110000"/>
              </a:lnSpc>
              <a:spcBef>
                <a:spcPts val="400"/>
              </a:spcBef>
            </a:pPr>
            <a:r>
              <a:rPr lang="en-AU" sz="2200"/>
              <a:t>Agenda item</a:t>
            </a:r>
          </a:p>
          <a:p>
            <a:pPr>
              <a:lnSpc>
                <a:spcPct val="110000"/>
              </a:lnSpc>
              <a:spcBef>
                <a:spcPts val="300"/>
              </a:spcBef>
            </a:pPr>
            <a:r>
              <a:rPr lang="en-AU" b="0">
                <a:solidFill>
                  <a:schemeClr val="tx1"/>
                </a:solidFill>
              </a:rPr>
              <a:t>Speaker name</a:t>
            </a:r>
          </a:p>
          <a:p>
            <a:pPr>
              <a:lnSpc>
                <a:spcPct val="110000"/>
              </a:lnSpc>
              <a:spcBef>
                <a:spcPts val="400"/>
              </a:spcBef>
            </a:pPr>
            <a:endParaRPr lang="en-AU" sz="500" b="0">
              <a:solidFill>
                <a:schemeClr val="tx1"/>
              </a:solidFill>
            </a:endParaRPr>
          </a:p>
          <a:p>
            <a:pPr>
              <a:lnSpc>
                <a:spcPct val="110000"/>
              </a:lnSpc>
              <a:spcBef>
                <a:spcPts val="400"/>
              </a:spcBef>
            </a:pPr>
            <a:r>
              <a:rPr lang="en-AU" sz="2200"/>
              <a:t>Agenda item</a:t>
            </a:r>
          </a:p>
          <a:p>
            <a:pPr>
              <a:lnSpc>
                <a:spcPct val="110000"/>
              </a:lnSpc>
              <a:spcBef>
                <a:spcPts val="300"/>
              </a:spcBef>
            </a:pPr>
            <a:r>
              <a:rPr lang="en-AU" b="0">
                <a:solidFill>
                  <a:schemeClr val="tx1"/>
                </a:solidFill>
              </a:rPr>
              <a:t>Speaker name</a:t>
            </a:r>
          </a:p>
          <a:p>
            <a:pPr>
              <a:lnSpc>
                <a:spcPct val="110000"/>
              </a:lnSpc>
              <a:spcBef>
                <a:spcPts val="300"/>
              </a:spcBef>
            </a:pPr>
            <a:endParaRPr lang="en-AU" sz="500" b="0">
              <a:solidFill>
                <a:schemeClr val="tx1"/>
              </a:solidFill>
            </a:endParaRPr>
          </a:p>
          <a:p>
            <a:pPr>
              <a:lnSpc>
                <a:spcPct val="110000"/>
              </a:lnSpc>
              <a:spcBef>
                <a:spcPts val="400"/>
              </a:spcBef>
            </a:pPr>
            <a:r>
              <a:rPr lang="en-AU" sz="2200"/>
              <a:t>Agenda item</a:t>
            </a:r>
          </a:p>
          <a:p>
            <a:pPr>
              <a:lnSpc>
                <a:spcPct val="110000"/>
              </a:lnSpc>
              <a:spcBef>
                <a:spcPts val="300"/>
              </a:spcBef>
            </a:pPr>
            <a:r>
              <a:rPr lang="en-AU" b="0">
                <a:solidFill>
                  <a:schemeClr val="tx1"/>
                </a:solidFill>
              </a:rPr>
              <a:t>Speaker name</a:t>
            </a:r>
          </a:p>
          <a:p>
            <a:pPr>
              <a:lnSpc>
                <a:spcPct val="110000"/>
              </a:lnSpc>
              <a:spcBef>
                <a:spcPts val="300"/>
              </a:spcBef>
            </a:pPr>
            <a:endParaRPr lang="en-AU" sz="500" b="0">
              <a:solidFill>
                <a:schemeClr val="tx1"/>
              </a:solidFill>
            </a:endParaRPr>
          </a:p>
          <a:p>
            <a:pPr>
              <a:lnSpc>
                <a:spcPct val="110000"/>
              </a:lnSpc>
              <a:spcBef>
                <a:spcPts val="400"/>
              </a:spcBef>
            </a:pPr>
            <a:r>
              <a:rPr lang="en-AU" sz="2200"/>
              <a:t>Agenda item</a:t>
            </a:r>
          </a:p>
          <a:p>
            <a:pPr>
              <a:lnSpc>
                <a:spcPct val="110000"/>
              </a:lnSpc>
              <a:spcBef>
                <a:spcPts val="300"/>
              </a:spcBef>
            </a:pPr>
            <a:r>
              <a:rPr lang="en-AU" b="0">
                <a:solidFill>
                  <a:schemeClr val="tx1"/>
                </a:solidFill>
              </a:rPr>
              <a:t>Speaker name</a:t>
            </a:r>
          </a:p>
        </p:txBody>
      </p:sp>
      <p:cxnSp>
        <p:nvCxnSpPr>
          <p:cNvPr id="15" name="Straight Connector 14">
            <a:extLst>
              <a:ext uri="{FF2B5EF4-FFF2-40B4-BE49-F238E27FC236}">
                <a16:creationId xmlns:a16="http://schemas.microsoft.com/office/drawing/2014/main" id="{A5A4BE8D-FED2-A945-BC6F-556F3BF35381}"/>
              </a:ext>
            </a:extLst>
          </p:cNvPr>
          <p:cNvCxnSpPr>
            <a:cxnSpLocks/>
          </p:cNvCxnSpPr>
          <p:nvPr userDrawn="1"/>
        </p:nvCxnSpPr>
        <p:spPr>
          <a:xfrm>
            <a:off x="398973"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8A7341-8AA8-2748-9EF5-904CE811AB63}"/>
              </a:ext>
            </a:extLst>
          </p:cNvPr>
          <p:cNvCxnSpPr>
            <a:cxnSpLocks/>
          </p:cNvCxnSpPr>
          <p:nvPr userDrawn="1"/>
        </p:nvCxnSpPr>
        <p:spPr>
          <a:xfrm flipV="1">
            <a:off x="3298875" y="445737"/>
            <a:ext cx="0" cy="780847"/>
          </a:xfrm>
          <a:prstGeom prst="line">
            <a:avLst/>
          </a:prstGeom>
          <a:ln w="12700">
            <a:solidFill>
              <a:srgbClr val="E0603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984927-8894-4549-AE22-BDF1494E0DC2}"/>
              </a:ext>
            </a:extLst>
          </p:cNvPr>
          <p:cNvCxnSpPr>
            <a:cxnSpLocks/>
          </p:cNvCxnSpPr>
          <p:nvPr userDrawn="1"/>
        </p:nvCxnSpPr>
        <p:spPr>
          <a:xfrm flipV="1">
            <a:off x="3303714" y="1316594"/>
            <a:ext cx="0" cy="780847"/>
          </a:xfrm>
          <a:prstGeom prst="line">
            <a:avLst/>
          </a:prstGeom>
          <a:ln w="12700">
            <a:solidFill>
              <a:srgbClr val="E0603A"/>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33BA2A-6FB6-DA48-9AF9-60B33742646C}"/>
              </a:ext>
            </a:extLst>
          </p:cNvPr>
          <p:cNvCxnSpPr>
            <a:cxnSpLocks/>
          </p:cNvCxnSpPr>
          <p:nvPr userDrawn="1"/>
        </p:nvCxnSpPr>
        <p:spPr>
          <a:xfrm flipV="1">
            <a:off x="3304292" y="2200842"/>
            <a:ext cx="0" cy="780847"/>
          </a:xfrm>
          <a:prstGeom prst="line">
            <a:avLst/>
          </a:prstGeom>
          <a:ln w="12700">
            <a:solidFill>
              <a:srgbClr val="E0603A"/>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0C970C-9993-C646-8FBE-C6563067A0EA}"/>
              </a:ext>
            </a:extLst>
          </p:cNvPr>
          <p:cNvCxnSpPr>
            <a:cxnSpLocks/>
          </p:cNvCxnSpPr>
          <p:nvPr userDrawn="1"/>
        </p:nvCxnSpPr>
        <p:spPr>
          <a:xfrm flipV="1">
            <a:off x="3298875" y="3073751"/>
            <a:ext cx="0" cy="780847"/>
          </a:xfrm>
          <a:prstGeom prst="line">
            <a:avLst/>
          </a:prstGeom>
          <a:ln w="12700">
            <a:solidFill>
              <a:srgbClr val="E0603A"/>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FE60FE-FED0-CC44-ABEB-3780F7BD24BC}"/>
              </a:ext>
            </a:extLst>
          </p:cNvPr>
          <p:cNvCxnSpPr>
            <a:cxnSpLocks/>
          </p:cNvCxnSpPr>
          <p:nvPr userDrawn="1"/>
        </p:nvCxnSpPr>
        <p:spPr>
          <a:xfrm flipV="1">
            <a:off x="3298875" y="3954434"/>
            <a:ext cx="0" cy="780847"/>
          </a:xfrm>
          <a:prstGeom prst="line">
            <a:avLst/>
          </a:prstGeom>
          <a:ln w="12700">
            <a:solidFill>
              <a:srgbClr val="E0603A"/>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E1C012-8F27-1D4C-877C-24187822C00A}"/>
              </a:ext>
            </a:extLst>
          </p:cNvPr>
          <p:cNvCxnSpPr>
            <a:cxnSpLocks/>
          </p:cNvCxnSpPr>
          <p:nvPr userDrawn="1"/>
        </p:nvCxnSpPr>
        <p:spPr>
          <a:xfrm flipV="1">
            <a:off x="3294851" y="4818934"/>
            <a:ext cx="0" cy="780847"/>
          </a:xfrm>
          <a:prstGeom prst="line">
            <a:avLst/>
          </a:prstGeom>
          <a:ln w="12700">
            <a:solidFill>
              <a:srgbClr val="E0603A"/>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A6BFBD-521A-B442-A115-E75A9F54C6C3}"/>
              </a:ext>
            </a:extLst>
          </p:cNvPr>
          <p:cNvCxnSpPr>
            <a:cxnSpLocks/>
          </p:cNvCxnSpPr>
          <p:nvPr userDrawn="1"/>
        </p:nvCxnSpPr>
        <p:spPr>
          <a:xfrm flipV="1">
            <a:off x="3294851" y="5699617"/>
            <a:ext cx="0" cy="780847"/>
          </a:xfrm>
          <a:prstGeom prst="line">
            <a:avLst/>
          </a:prstGeom>
          <a:ln w="12700">
            <a:solidFill>
              <a:srgbClr val="E0603A"/>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567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pening or key point - city sunr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E2B96-7ED2-478F-9A91-9FB476E33C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83855" y="-13472"/>
            <a:ext cx="2444400" cy="6901135"/>
          </a:xfrm>
          <a:prstGeom prst="rect">
            <a:avLst/>
          </a:prstGeom>
        </p:spPr>
      </p:pic>
      <p:pic>
        <p:nvPicPr>
          <p:cNvPr id="10" name="Picture 9">
            <a:extLst>
              <a:ext uri="{FF2B5EF4-FFF2-40B4-BE49-F238E27FC236}">
                <a16:creationId xmlns:a16="http://schemas.microsoft.com/office/drawing/2014/main" id="{B66B5D65-98BA-8049-85BE-4309EC404A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6194"/>
            <a:ext cx="2682000" cy="6874194"/>
          </a:xfrm>
          <a:prstGeom prst="rect">
            <a:avLst/>
          </a:prstGeom>
        </p:spPr>
      </p:pic>
      <p:sp>
        <p:nvSpPr>
          <p:cNvPr id="2" name="Title 1">
            <a:extLst>
              <a:ext uri="{FF2B5EF4-FFF2-40B4-BE49-F238E27FC236}">
                <a16:creationId xmlns:a16="http://schemas.microsoft.com/office/drawing/2014/main" id="{69BC77BD-F7BA-B440-B3A2-F34EF5A7ACFA}"/>
              </a:ext>
            </a:extLst>
          </p:cNvPr>
          <p:cNvSpPr>
            <a:spLocks noGrp="1"/>
          </p:cNvSpPr>
          <p:nvPr>
            <p:ph type="title" hasCustomPrompt="1"/>
          </p:nvPr>
        </p:nvSpPr>
        <p:spPr>
          <a:xfrm>
            <a:off x="260800" y="2224727"/>
            <a:ext cx="2430000" cy="1080000"/>
          </a:xfrm>
          <a:prstGeom prst="rect">
            <a:avLst/>
          </a:prstGeom>
        </p:spPr>
        <p:txBody>
          <a:bodyPr lIns="0" tIns="0" rIns="0" bIns="0" anchor="b">
            <a:noAutofit/>
          </a:bodyPr>
          <a:lstStyle>
            <a:lvl1pPr>
              <a:defRPr sz="2200">
                <a:solidFill>
                  <a:srgbClr val="363F7C"/>
                </a:solidFill>
              </a:defRPr>
            </a:lvl1pPr>
          </a:lstStyle>
          <a:p>
            <a:r>
              <a:rPr lang="en-US"/>
              <a:t>Welcome/title</a:t>
            </a:r>
          </a:p>
        </p:txBody>
      </p:sp>
      <p:sp>
        <p:nvSpPr>
          <p:cNvPr id="3" name="Content Placeholder 2">
            <a:extLst>
              <a:ext uri="{FF2B5EF4-FFF2-40B4-BE49-F238E27FC236}">
                <a16:creationId xmlns:a16="http://schemas.microsoft.com/office/drawing/2014/main" id="{6F0F3278-B0BA-C64B-BAC1-6F69032FD312}"/>
              </a:ext>
            </a:extLst>
          </p:cNvPr>
          <p:cNvSpPr>
            <a:spLocks noGrp="1"/>
          </p:cNvSpPr>
          <p:nvPr>
            <p:ph idx="1" hasCustomPrompt="1"/>
          </p:nvPr>
        </p:nvSpPr>
        <p:spPr>
          <a:xfrm>
            <a:off x="5442333" y="1268162"/>
            <a:ext cx="6095218" cy="4351338"/>
          </a:xfrm>
          <a:prstGeom prst="rect">
            <a:avLst/>
          </a:prstGeom>
        </p:spPr>
        <p:txBody>
          <a:bodyPr anchor="ctr"/>
          <a:lstStyle>
            <a:lvl1pPr marL="0" indent="0" algn="ctr">
              <a:buNone/>
              <a:defRPr sz="2200" b="0">
                <a:solidFill>
                  <a:schemeClr val="tx1"/>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Generic opening or highlight slide.</a:t>
            </a:r>
          </a:p>
        </p:txBody>
      </p:sp>
      <p:cxnSp>
        <p:nvCxnSpPr>
          <p:cNvPr id="11" name="Straight Connector 10">
            <a:extLst>
              <a:ext uri="{FF2B5EF4-FFF2-40B4-BE49-F238E27FC236}">
                <a16:creationId xmlns:a16="http://schemas.microsoft.com/office/drawing/2014/main" id="{AD3531C4-7D28-46A8-878D-A5E364A0ADB4}"/>
              </a:ext>
            </a:extLst>
          </p:cNvPr>
          <p:cNvCxnSpPr>
            <a:cxnSpLocks/>
          </p:cNvCxnSpPr>
          <p:nvPr userDrawn="1"/>
        </p:nvCxnSpPr>
        <p:spPr>
          <a:xfrm>
            <a:off x="398973" y="3491387"/>
            <a:ext cx="646056" cy="0"/>
          </a:xfrm>
          <a:prstGeom prst="line">
            <a:avLst/>
          </a:prstGeom>
          <a:ln w="25400">
            <a:solidFill>
              <a:srgbClr val="363F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29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pening or key point - rainfores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6B5D65-98BA-8049-85BE-4309EC404A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22792"/>
            <a:ext cx="2682000" cy="6896986"/>
          </a:xfrm>
          <a:prstGeom prst="rect">
            <a:avLst/>
          </a:prstGeom>
        </p:spPr>
      </p:pic>
      <p:sp>
        <p:nvSpPr>
          <p:cNvPr id="2" name="Title 1">
            <a:extLst>
              <a:ext uri="{FF2B5EF4-FFF2-40B4-BE49-F238E27FC236}">
                <a16:creationId xmlns:a16="http://schemas.microsoft.com/office/drawing/2014/main" id="{69BC77BD-F7BA-B440-B3A2-F34EF5A7ACFA}"/>
              </a:ext>
            </a:extLst>
          </p:cNvPr>
          <p:cNvSpPr>
            <a:spLocks noGrp="1"/>
          </p:cNvSpPr>
          <p:nvPr>
            <p:ph type="title" hasCustomPrompt="1"/>
          </p:nvPr>
        </p:nvSpPr>
        <p:spPr>
          <a:xfrm>
            <a:off x="260800" y="2224727"/>
            <a:ext cx="2430000" cy="1080000"/>
          </a:xfrm>
          <a:prstGeom prst="rect">
            <a:avLst/>
          </a:prstGeom>
        </p:spPr>
        <p:txBody>
          <a:bodyPr lIns="0" tIns="0" rIns="0" bIns="0" anchor="b">
            <a:noAutofit/>
          </a:bodyPr>
          <a:lstStyle>
            <a:lvl1pPr>
              <a:defRPr sz="2200">
                <a:solidFill>
                  <a:srgbClr val="363F7C"/>
                </a:solidFill>
              </a:defRPr>
            </a:lvl1pPr>
          </a:lstStyle>
          <a:p>
            <a:r>
              <a:rPr lang="en-US"/>
              <a:t>Welcome/title</a:t>
            </a:r>
          </a:p>
        </p:txBody>
      </p:sp>
      <p:sp>
        <p:nvSpPr>
          <p:cNvPr id="3" name="Content Placeholder 2">
            <a:extLst>
              <a:ext uri="{FF2B5EF4-FFF2-40B4-BE49-F238E27FC236}">
                <a16:creationId xmlns:a16="http://schemas.microsoft.com/office/drawing/2014/main" id="{6F0F3278-B0BA-C64B-BAC1-6F69032FD312}"/>
              </a:ext>
            </a:extLst>
          </p:cNvPr>
          <p:cNvSpPr>
            <a:spLocks noGrp="1"/>
          </p:cNvSpPr>
          <p:nvPr>
            <p:ph idx="1" hasCustomPrompt="1"/>
          </p:nvPr>
        </p:nvSpPr>
        <p:spPr>
          <a:xfrm>
            <a:off x="5442333" y="1268162"/>
            <a:ext cx="6095218" cy="4351338"/>
          </a:xfrm>
          <a:prstGeom prst="rect">
            <a:avLst/>
          </a:prstGeom>
        </p:spPr>
        <p:txBody>
          <a:bodyPr anchor="ctr"/>
          <a:lstStyle>
            <a:lvl1pPr marL="0" indent="0" algn="ctr">
              <a:buNone/>
              <a:defRPr sz="2200" b="0">
                <a:solidFill>
                  <a:schemeClr val="tx1"/>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Generic welcome or highlight slide.</a:t>
            </a:r>
          </a:p>
        </p:txBody>
      </p:sp>
      <p:cxnSp>
        <p:nvCxnSpPr>
          <p:cNvPr id="11" name="Straight Connector 10">
            <a:extLst>
              <a:ext uri="{FF2B5EF4-FFF2-40B4-BE49-F238E27FC236}">
                <a16:creationId xmlns:a16="http://schemas.microsoft.com/office/drawing/2014/main" id="{AD3531C4-7D28-46A8-878D-A5E364A0ADB4}"/>
              </a:ext>
            </a:extLst>
          </p:cNvPr>
          <p:cNvCxnSpPr>
            <a:cxnSpLocks/>
          </p:cNvCxnSpPr>
          <p:nvPr userDrawn="1"/>
        </p:nvCxnSpPr>
        <p:spPr>
          <a:xfrm>
            <a:off x="398973" y="3491387"/>
            <a:ext cx="646056" cy="0"/>
          </a:xfrm>
          <a:prstGeom prst="line">
            <a:avLst/>
          </a:prstGeom>
          <a:ln w="25400">
            <a:solidFill>
              <a:srgbClr val="363F7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2DDADDE-737F-4AA9-97A0-C3F5FF3E0DA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9092"/>
          <a:stretch/>
        </p:blipFill>
        <p:spPr>
          <a:xfrm>
            <a:off x="2801654" y="-648993"/>
            <a:ext cx="2448000" cy="7513551"/>
          </a:xfrm>
          <a:prstGeom prst="rect">
            <a:avLst/>
          </a:prstGeom>
        </p:spPr>
      </p:pic>
    </p:spTree>
    <p:extLst>
      <p:ext uri="{BB962C8B-B14F-4D97-AF65-F5344CB8AC3E}">
        <p14:creationId xmlns:p14="http://schemas.microsoft.com/office/powerpoint/2010/main" val="337708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Normal with highlight points - bridge structur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779050-FA25-4AA1-9712-C3A2EC7BD0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279" y="-12620"/>
            <a:ext cx="2142000" cy="6870619"/>
          </a:xfrm>
          <a:prstGeom prst="rect">
            <a:avLst/>
          </a:prstGeom>
        </p:spPr>
      </p:pic>
      <p:sp>
        <p:nvSpPr>
          <p:cNvPr id="2" name="Title 1">
            <a:extLst>
              <a:ext uri="{FF2B5EF4-FFF2-40B4-BE49-F238E27FC236}">
                <a16:creationId xmlns:a16="http://schemas.microsoft.com/office/drawing/2014/main" id="{69BC77BD-F7BA-B440-B3A2-F34EF5A7ACFA}"/>
              </a:ext>
            </a:extLst>
          </p:cNvPr>
          <p:cNvSpPr>
            <a:spLocks noGrp="1"/>
          </p:cNvSpPr>
          <p:nvPr>
            <p:ph type="title" hasCustomPrompt="1"/>
          </p:nvPr>
        </p:nvSpPr>
        <p:spPr>
          <a:xfrm>
            <a:off x="146595" y="2242311"/>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sp>
        <p:nvSpPr>
          <p:cNvPr id="4" name="Rectangle 3">
            <a:extLst>
              <a:ext uri="{FF2B5EF4-FFF2-40B4-BE49-F238E27FC236}">
                <a16:creationId xmlns:a16="http://schemas.microsoft.com/office/drawing/2014/main" id="{F3BF7A52-C7E8-334D-AD26-39C1FAF77218}"/>
              </a:ext>
            </a:extLst>
          </p:cNvPr>
          <p:cNvSpPr/>
          <p:nvPr userDrawn="1"/>
        </p:nvSpPr>
        <p:spPr>
          <a:xfrm>
            <a:off x="7353108" y="-12619"/>
            <a:ext cx="4920867"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89E0D32-A24B-3F47-817E-C74C80A0CCE4}"/>
              </a:ext>
            </a:extLst>
          </p:cNvPr>
          <p:cNvSpPr>
            <a:spLocks noGrp="1"/>
          </p:cNvSpPr>
          <p:nvPr>
            <p:ph idx="10" hasCustomPrompt="1"/>
          </p:nvPr>
        </p:nvSpPr>
        <p:spPr>
          <a:xfrm>
            <a:off x="8277164" y="662120"/>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1</a:t>
            </a:r>
          </a:p>
        </p:txBody>
      </p:sp>
      <p:sp>
        <p:nvSpPr>
          <p:cNvPr id="21" name="Content Placeholder 2">
            <a:extLst>
              <a:ext uri="{FF2B5EF4-FFF2-40B4-BE49-F238E27FC236}">
                <a16:creationId xmlns:a16="http://schemas.microsoft.com/office/drawing/2014/main" id="{D1360E7F-3A9E-B54A-A04F-0578575D3303}"/>
              </a:ext>
            </a:extLst>
          </p:cNvPr>
          <p:cNvSpPr>
            <a:spLocks noGrp="1"/>
          </p:cNvSpPr>
          <p:nvPr>
            <p:ph idx="11" hasCustomPrompt="1"/>
          </p:nvPr>
        </p:nvSpPr>
        <p:spPr>
          <a:xfrm>
            <a:off x="8277164" y="233354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2</a:t>
            </a:r>
          </a:p>
        </p:txBody>
      </p:sp>
      <p:sp>
        <p:nvSpPr>
          <p:cNvPr id="26" name="Content Placeholder 2">
            <a:extLst>
              <a:ext uri="{FF2B5EF4-FFF2-40B4-BE49-F238E27FC236}">
                <a16:creationId xmlns:a16="http://schemas.microsoft.com/office/drawing/2014/main" id="{67E87CEA-E190-F746-AF59-DB7D1D9BDE5C}"/>
              </a:ext>
            </a:extLst>
          </p:cNvPr>
          <p:cNvSpPr>
            <a:spLocks noGrp="1"/>
          </p:cNvSpPr>
          <p:nvPr>
            <p:ph idx="12" hasCustomPrompt="1"/>
          </p:nvPr>
        </p:nvSpPr>
        <p:spPr>
          <a:xfrm>
            <a:off x="8277163" y="387982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3</a:t>
            </a:r>
          </a:p>
        </p:txBody>
      </p:sp>
      <p:sp>
        <p:nvSpPr>
          <p:cNvPr id="27" name="Content Placeholder 2">
            <a:extLst>
              <a:ext uri="{FF2B5EF4-FFF2-40B4-BE49-F238E27FC236}">
                <a16:creationId xmlns:a16="http://schemas.microsoft.com/office/drawing/2014/main" id="{38F4081E-AAEE-9E41-8420-31EA38806FB6}"/>
              </a:ext>
            </a:extLst>
          </p:cNvPr>
          <p:cNvSpPr>
            <a:spLocks noGrp="1"/>
          </p:cNvSpPr>
          <p:nvPr>
            <p:ph idx="13" hasCustomPrompt="1"/>
          </p:nvPr>
        </p:nvSpPr>
        <p:spPr>
          <a:xfrm>
            <a:off x="8277564" y="5368913"/>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4</a:t>
            </a:r>
          </a:p>
        </p:txBody>
      </p:sp>
      <p:sp>
        <p:nvSpPr>
          <p:cNvPr id="28" name="Content Placeholder 2">
            <a:extLst>
              <a:ext uri="{FF2B5EF4-FFF2-40B4-BE49-F238E27FC236}">
                <a16:creationId xmlns:a16="http://schemas.microsoft.com/office/drawing/2014/main" id="{D7190210-55A0-B14E-9A83-4AEF87A38263}"/>
              </a:ext>
            </a:extLst>
          </p:cNvPr>
          <p:cNvSpPr>
            <a:spLocks noGrp="1"/>
          </p:cNvSpPr>
          <p:nvPr>
            <p:ph idx="1" hasCustomPrompt="1"/>
          </p:nvPr>
        </p:nvSpPr>
        <p:spPr>
          <a:xfrm>
            <a:off x="2873632" y="802059"/>
            <a:ext cx="3962269" cy="5253881"/>
          </a:xfrm>
          <a:prstGeom prst="rect">
            <a:avLst/>
          </a:prstGeom>
        </p:spPr>
        <p:txBody>
          <a:bodyPr/>
          <a:lstStyle>
            <a:lvl1pPr marL="0" indent="0" algn="l">
              <a:lnSpc>
                <a:spcPct val="110000"/>
              </a:lnSpc>
              <a:spcBef>
                <a:spcPts val="400"/>
              </a:spcBef>
              <a:buNone/>
              <a:defRPr sz="2200" b="0">
                <a:solidFill>
                  <a:schemeClr val="tx1"/>
                </a:solidFill>
                <a:latin typeface="Myriad Pro" panose="020B0503030403020204" pitchFamily="34" charset="0"/>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lvl="0"/>
            <a:r>
              <a:rPr lang="en-US"/>
              <a:t>Insert text</a:t>
            </a:r>
          </a:p>
        </p:txBody>
      </p:sp>
      <p:cxnSp>
        <p:nvCxnSpPr>
          <p:cNvPr id="20" name="Straight Connector 19">
            <a:extLst>
              <a:ext uri="{FF2B5EF4-FFF2-40B4-BE49-F238E27FC236}">
                <a16:creationId xmlns:a16="http://schemas.microsoft.com/office/drawing/2014/main" id="{BE4035AE-E117-4535-AFC4-B4D76CB1C30D}"/>
              </a:ext>
            </a:extLst>
          </p:cNvPr>
          <p:cNvCxnSpPr>
            <a:cxnSpLocks/>
          </p:cNvCxnSpPr>
          <p:nvPr userDrawn="1"/>
        </p:nvCxnSpPr>
        <p:spPr>
          <a:xfrm>
            <a:off x="135020"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7412EBC-A424-499C-B265-70867CB4162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237629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Normal with highlight points - windmill">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90F37C5-16E5-4FAC-B0BE-03AEF52730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73"/>
            <a:ext cx="2142000" cy="6929073"/>
          </a:xfrm>
          <a:prstGeom prst="rect">
            <a:avLst/>
          </a:prstGeom>
        </p:spPr>
      </p:pic>
      <p:sp>
        <p:nvSpPr>
          <p:cNvPr id="4" name="Rectangle 3">
            <a:extLst>
              <a:ext uri="{FF2B5EF4-FFF2-40B4-BE49-F238E27FC236}">
                <a16:creationId xmlns:a16="http://schemas.microsoft.com/office/drawing/2014/main" id="{F3BF7A52-C7E8-334D-AD26-39C1FAF77218}"/>
              </a:ext>
            </a:extLst>
          </p:cNvPr>
          <p:cNvSpPr/>
          <p:nvPr userDrawn="1"/>
        </p:nvSpPr>
        <p:spPr>
          <a:xfrm>
            <a:off x="7395674" y="-1"/>
            <a:ext cx="4920867"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89E0D32-A24B-3F47-817E-C74C80A0CCE4}"/>
              </a:ext>
            </a:extLst>
          </p:cNvPr>
          <p:cNvSpPr>
            <a:spLocks noGrp="1"/>
          </p:cNvSpPr>
          <p:nvPr>
            <p:ph idx="10" hasCustomPrompt="1"/>
          </p:nvPr>
        </p:nvSpPr>
        <p:spPr>
          <a:xfrm>
            <a:off x="8312400" y="662120"/>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1</a:t>
            </a:r>
          </a:p>
        </p:txBody>
      </p:sp>
      <p:sp>
        <p:nvSpPr>
          <p:cNvPr id="21" name="Content Placeholder 2">
            <a:extLst>
              <a:ext uri="{FF2B5EF4-FFF2-40B4-BE49-F238E27FC236}">
                <a16:creationId xmlns:a16="http://schemas.microsoft.com/office/drawing/2014/main" id="{D1360E7F-3A9E-B54A-A04F-0578575D3303}"/>
              </a:ext>
            </a:extLst>
          </p:cNvPr>
          <p:cNvSpPr>
            <a:spLocks noGrp="1"/>
          </p:cNvSpPr>
          <p:nvPr>
            <p:ph idx="11" hasCustomPrompt="1"/>
          </p:nvPr>
        </p:nvSpPr>
        <p:spPr>
          <a:xfrm>
            <a:off x="8312400" y="233354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2</a:t>
            </a:r>
          </a:p>
        </p:txBody>
      </p:sp>
      <p:sp>
        <p:nvSpPr>
          <p:cNvPr id="26" name="Content Placeholder 2">
            <a:extLst>
              <a:ext uri="{FF2B5EF4-FFF2-40B4-BE49-F238E27FC236}">
                <a16:creationId xmlns:a16="http://schemas.microsoft.com/office/drawing/2014/main" id="{67E87CEA-E190-F746-AF59-DB7D1D9BDE5C}"/>
              </a:ext>
            </a:extLst>
          </p:cNvPr>
          <p:cNvSpPr>
            <a:spLocks noGrp="1"/>
          </p:cNvSpPr>
          <p:nvPr>
            <p:ph idx="12" hasCustomPrompt="1"/>
          </p:nvPr>
        </p:nvSpPr>
        <p:spPr>
          <a:xfrm>
            <a:off x="8312400" y="387982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3</a:t>
            </a:r>
          </a:p>
        </p:txBody>
      </p:sp>
      <p:sp>
        <p:nvSpPr>
          <p:cNvPr id="27" name="Content Placeholder 2">
            <a:extLst>
              <a:ext uri="{FF2B5EF4-FFF2-40B4-BE49-F238E27FC236}">
                <a16:creationId xmlns:a16="http://schemas.microsoft.com/office/drawing/2014/main" id="{38F4081E-AAEE-9E41-8420-31EA38806FB6}"/>
              </a:ext>
            </a:extLst>
          </p:cNvPr>
          <p:cNvSpPr>
            <a:spLocks noGrp="1"/>
          </p:cNvSpPr>
          <p:nvPr>
            <p:ph idx="13" hasCustomPrompt="1"/>
          </p:nvPr>
        </p:nvSpPr>
        <p:spPr>
          <a:xfrm>
            <a:off x="8312400" y="5368913"/>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4</a:t>
            </a:r>
          </a:p>
        </p:txBody>
      </p:sp>
      <p:sp>
        <p:nvSpPr>
          <p:cNvPr id="28" name="Content Placeholder 2">
            <a:extLst>
              <a:ext uri="{FF2B5EF4-FFF2-40B4-BE49-F238E27FC236}">
                <a16:creationId xmlns:a16="http://schemas.microsoft.com/office/drawing/2014/main" id="{D7190210-55A0-B14E-9A83-4AEF87A38263}"/>
              </a:ext>
            </a:extLst>
          </p:cNvPr>
          <p:cNvSpPr>
            <a:spLocks noGrp="1"/>
          </p:cNvSpPr>
          <p:nvPr>
            <p:ph idx="1" hasCustomPrompt="1"/>
          </p:nvPr>
        </p:nvSpPr>
        <p:spPr>
          <a:xfrm>
            <a:off x="2873632" y="802059"/>
            <a:ext cx="3962269" cy="5253881"/>
          </a:xfrm>
          <a:prstGeom prst="rect">
            <a:avLst/>
          </a:prstGeom>
        </p:spPr>
        <p:txBody>
          <a:bodyPr/>
          <a:lstStyle>
            <a:lvl1pPr marL="0" indent="0" algn="l">
              <a:lnSpc>
                <a:spcPct val="110000"/>
              </a:lnSpc>
              <a:spcBef>
                <a:spcPts val="400"/>
              </a:spcBef>
              <a:buNone/>
              <a:defRPr sz="2200" b="0">
                <a:solidFill>
                  <a:schemeClr val="tx1"/>
                </a:solidFill>
                <a:latin typeface="Myriad Pro" panose="020B0503030403020204" pitchFamily="34" charset="0"/>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lvl="0"/>
            <a:r>
              <a:rPr lang="en-US"/>
              <a:t>Insert text</a:t>
            </a:r>
          </a:p>
        </p:txBody>
      </p:sp>
      <p:cxnSp>
        <p:nvCxnSpPr>
          <p:cNvPr id="20" name="Straight Connector 19">
            <a:extLst>
              <a:ext uri="{FF2B5EF4-FFF2-40B4-BE49-F238E27FC236}">
                <a16:creationId xmlns:a16="http://schemas.microsoft.com/office/drawing/2014/main" id="{BE4035AE-E117-4535-AFC4-B4D76CB1C30D}"/>
              </a:ext>
            </a:extLst>
          </p:cNvPr>
          <p:cNvCxnSpPr>
            <a:cxnSpLocks/>
          </p:cNvCxnSpPr>
          <p:nvPr userDrawn="1"/>
        </p:nvCxnSpPr>
        <p:spPr>
          <a:xfrm>
            <a:off x="163301"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8ACBD28-EDE3-44C5-A8DF-A93DD6F60CD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
        <p:nvSpPr>
          <p:cNvPr id="16" name="Title 1">
            <a:extLst>
              <a:ext uri="{FF2B5EF4-FFF2-40B4-BE49-F238E27FC236}">
                <a16:creationId xmlns:a16="http://schemas.microsoft.com/office/drawing/2014/main" id="{80AA4CC8-37A7-42A3-AA78-651190F519E9}"/>
              </a:ext>
            </a:extLst>
          </p:cNvPr>
          <p:cNvSpPr>
            <a:spLocks noGrp="1"/>
          </p:cNvSpPr>
          <p:nvPr>
            <p:ph type="title" hasCustomPrompt="1"/>
          </p:nvPr>
        </p:nvSpPr>
        <p:spPr>
          <a:xfrm>
            <a:off x="163301" y="2205995"/>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spTree>
    <p:extLst>
      <p:ext uri="{BB962C8B-B14F-4D97-AF65-F5344CB8AC3E}">
        <p14:creationId xmlns:p14="http://schemas.microsoft.com/office/powerpoint/2010/main" val="1208904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ormal with highlight points - ree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799032-9CF6-4087-BC44-2AD94CB571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2142000" cy="6928700"/>
          </a:xfrm>
          <a:prstGeom prst="rect">
            <a:avLst/>
          </a:prstGeom>
        </p:spPr>
      </p:pic>
      <p:sp>
        <p:nvSpPr>
          <p:cNvPr id="2" name="Title 1">
            <a:extLst>
              <a:ext uri="{FF2B5EF4-FFF2-40B4-BE49-F238E27FC236}">
                <a16:creationId xmlns:a16="http://schemas.microsoft.com/office/drawing/2014/main" id="{69BC77BD-F7BA-B440-B3A2-F34EF5A7ACFA}"/>
              </a:ext>
            </a:extLst>
          </p:cNvPr>
          <p:cNvSpPr>
            <a:spLocks noGrp="1"/>
          </p:cNvSpPr>
          <p:nvPr>
            <p:ph type="title" hasCustomPrompt="1"/>
          </p:nvPr>
        </p:nvSpPr>
        <p:spPr>
          <a:xfrm>
            <a:off x="163301" y="2205995"/>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sp>
        <p:nvSpPr>
          <p:cNvPr id="4" name="Rectangle 3">
            <a:extLst>
              <a:ext uri="{FF2B5EF4-FFF2-40B4-BE49-F238E27FC236}">
                <a16:creationId xmlns:a16="http://schemas.microsoft.com/office/drawing/2014/main" id="{F3BF7A52-C7E8-334D-AD26-39C1FAF77218}"/>
              </a:ext>
            </a:extLst>
          </p:cNvPr>
          <p:cNvSpPr/>
          <p:nvPr userDrawn="1"/>
        </p:nvSpPr>
        <p:spPr>
          <a:xfrm>
            <a:off x="7381572" y="-1"/>
            <a:ext cx="4920867"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89E0D32-A24B-3F47-817E-C74C80A0CCE4}"/>
              </a:ext>
            </a:extLst>
          </p:cNvPr>
          <p:cNvSpPr>
            <a:spLocks noGrp="1"/>
          </p:cNvSpPr>
          <p:nvPr>
            <p:ph idx="10" hasCustomPrompt="1"/>
          </p:nvPr>
        </p:nvSpPr>
        <p:spPr>
          <a:xfrm>
            <a:off x="8312400" y="662120"/>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1</a:t>
            </a:r>
          </a:p>
        </p:txBody>
      </p:sp>
      <p:sp>
        <p:nvSpPr>
          <p:cNvPr id="21" name="Content Placeholder 2">
            <a:extLst>
              <a:ext uri="{FF2B5EF4-FFF2-40B4-BE49-F238E27FC236}">
                <a16:creationId xmlns:a16="http://schemas.microsoft.com/office/drawing/2014/main" id="{D1360E7F-3A9E-B54A-A04F-0578575D3303}"/>
              </a:ext>
            </a:extLst>
          </p:cNvPr>
          <p:cNvSpPr>
            <a:spLocks noGrp="1"/>
          </p:cNvSpPr>
          <p:nvPr>
            <p:ph idx="11" hasCustomPrompt="1"/>
          </p:nvPr>
        </p:nvSpPr>
        <p:spPr>
          <a:xfrm>
            <a:off x="8312400" y="233354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2</a:t>
            </a:r>
          </a:p>
        </p:txBody>
      </p:sp>
      <p:sp>
        <p:nvSpPr>
          <p:cNvPr id="26" name="Content Placeholder 2">
            <a:extLst>
              <a:ext uri="{FF2B5EF4-FFF2-40B4-BE49-F238E27FC236}">
                <a16:creationId xmlns:a16="http://schemas.microsoft.com/office/drawing/2014/main" id="{67E87CEA-E190-F746-AF59-DB7D1D9BDE5C}"/>
              </a:ext>
            </a:extLst>
          </p:cNvPr>
          <p:cNvSpPr>
            <a:spLocks noGrp="1"/>
          </p:cNvSpPr>
          <p:nvPr>
            <p:ph idx="12" hasCustomPrompt="1"/>
          </p:nvPr>
        </p:nvSpPr>
        <p:spPr>
          <a:xfrm>
            <a:off x="8312400" y="387982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3</a:t>
            </a:r>
          </a:p>
        </p:txBody>
      </p:sp>
      <p:sp>
        <p:nvSpPr>
          <p:cNvPr id="27" name="Content Placeholder 2">
            <a:extLst>
              <a:ext uri="{FF2B5EF4-FFF2-40B4-BE49-F238E27FC236}">
                <a16:creationId xmlns:a16="http://schemas.microsoft.com/office/drawing/2014/main" id="{38F4081E-AAEE-9E41-8420-31EA38806FB6}"/>
              </a:ext>
            </a:extLst>
          </p:cNvPr>
          <p:cNvSpPr>
            <a:spLocks noGrp="1"/>
          </p:cNvSpPr>
          <p:nvPr>
            <p:ph idx="13" hasCustomPrompt="1"/>
          </p:nvPr>
        </p:nvSpPr>
        <p:spPr>
          <a:xfrm>
            <a:off x="8312400" y="5368913"/>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4</a:t>
            </a:r>
          </a:p>
        </p:txBody>
      </p:sp>
      <p:sp>
        <p:nvSpPr>
          <p:cNvPr id="28" name="Content Placeholder 2">
            <a:extLst>
              <a:ext uri="{FF2B5EF4-FFF2-40B4-BE49-F238E27FC236}">
                <a16:creationId xmlns:a16="http://schemas.microsoft.com/office/drawing/2014/main" id="{D7190210-55A0-B14E-9A83-4AEF87A38263}"/>
              </a:ext>
            </a:extLst>
          </p:cNvPr>
          <p:cNvSpPr>
            <a:spLocks noGrp="1"/>
          </p:cNvSpPr>
          <p:nvPr>
            <p:ph idx="1" hasCustomPrompt="1"/>
          </p:nvPr>
        </p:nvSpPr>
        <p:spPr>
          <a:xfrm>
            <a:off x="2873632" y="802059"/>
            <a:ext cx="3962269" cy="5253881"/>
          </a:xfrm>
          <a:prstGeom prst="rect">
            <a:avLst/>
          </a:prstGeom>
        </p:spPr>
        <p:txBody>
          <a:bodyPr/>
          <a:lstStyle>
            <a:lvl1pPr marL="0" indent="0" algn="l">
              <a:lnSpc>
                <a:spcPct val="110000"/>
              </a:lnSpc>
              <a:spcBef>
                <a:spcPts val="400"/>
              </a:spcBef>
              <a:buNone/>
              <a:defRPr sz="2200" b="0">
                <a:solidFill>
                  <a:schemeClr val="tx1"/>
                </a:solidFill>
                <a:latin typeface="Myriad Pro" panose="020B0503030403020204" pitchFamily="34" charset="0"/>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lvl="0"/>
            <a:r>
              <a:rPr lang="en-US"/>
              <a:t>Insert text</a:t>
            </a:r>
          </a:p>
        </p:txBody>
      </p:sp>
      <p:cxnSp>
        <p:nvCxnSpPr>
          <p:cNvPr id="20" name="Straight Connector 19">
            <a:extLst>
              <a:ext uri="{FF2B5EF4-FFF2-40B4-BE49-F238E27FC236}">
                <a16:creationId xmlns:a16="http://schemas.microsoft.com/office/drawing/2014/main" id="{BE4035AE-E117-4535-AFC4-B4D76CB1C30D}"/>
              </a:ext>
            </a:extLst>
          </p:cNvPr>
          <p:cNvCxnSpPr>
            <a:cxnSpLocks/>
          </p:cNvCxnSpPr>
          <p:nvPr userDrawn="1"/>
        </p:nvCxnSpPr>
        <p:spPr>
          <a:xfrm>
            <a:off x="163301"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8ACBD28-EDE3-44C5-A8DF-A93DD6F60CD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1366293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DE36-7C5D-D936-0C2C-93348646309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E27B8F0-22F6-767E-3707-C475BF5F6C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5B98126-AAB5-9420-6229-BFF6EEF806DD}"/>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5" name="Footer Placeholder 4">
            <a:extLst>
              <a:ext uri="{FF2B5EF4-FFF2-40B4-BE49-F238E27FC236}">
                <a16:creationId xmlns:a16="http://schemas.microsoft.com/office/drawing/2014/main" id="{F749C9B6-2F43-8A5F-8641-6D8FCB0C1F7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37641FC-63A8-C099-D212-D13AEC89CD3F}"/>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1807195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ormal with key points - ar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D873DE-951E-48E4-BF69-C94119F822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46"/>
            <a:ext cx="2142000" cy="6858846"/>
          </a:xfrm>
          <a:prstGeom prst="rect">
            <a:avLst/>
          </a:prstGeom>
        </p:spPr>
      </p:pic>
      <p:sp>
        <p:nvSpPr>
          <p:cNvPr id="2" name="Title 1">
            <a:extLst>
              <a:ext uri="{FF2B5EF4-FFF2-40B4-BE49-F238E27FC236}">
                <a16:creationId xmlns:a16="http://schemas.microsoft.com/office/drawing/2014/main" id="{69BC77BD-F7BA-B440-B3A2-F34EF5A7ACFA}"/>
              </a:ext>
            </a:extLst>
          </p:cNvPr>
          <p:cNvSpPr>
            <a:spLocks noGrp="1"/>
          </p:cNvSpPr>
          <p:nvPr>
            <p:ph type="title" hasCustomPrompt="1"/>
          </p:nvPr>
        </p:nvSpPr>
        <p:spPr>
          <a:xfrm>
            <a:off x="163302" y="2224726"/>
            <a:ext cx="1980000" cy="1080000"/>
          </a:xfrm>
          <a:prstGeom prst="rect">
            <a:avLst/>
          </a:prstGeom>
          <a:solidFill>
            <a:schemeClr val="bg1">
              <a:alpha val="80000"/>
            </a:schemeClr>
          </a:solidFill>
        </p:spPr>
        <p:txBody>
          <a:bodyPr lIns="72000" tIns="36000" rIns="72000" bIns="36000" anchor="b">
            <a:normAutofit/>
          </a:bodyPr>
          <a:lstStyle>
            <a:lvl1pPr>
              <a:defRPr sz="2200">
                <a:solidFill>
                  <a:srgbClr val="363F7C"/>
                </a:solidFill>
              </a:defRPr>
            </a:lvl1pPr>
          </a:lstStyle>
          <a:p>
            <a:r>
              <a:rPr lang="en-US"/>
              <a:t>Slide title</a:t>
            </a:r>
          </a:p>
        </p:txBody>
      </p:sp>
      <p:sp>
        <p:nvSpPr>
          <p:cNvPr id="4" name="Rectangle 3">
            <a:extLst>
              <a:ext uri="{FF2B5EF4-FFF2-40B4-BE49-F238E27FC236}">
                <a16:creationId xmlns:a16="http://schemas.microsoft.com/office/drawing/2014/main" id="{F3BF7A52-C7E8-334D-AD26-39C1FAF77218}"/>
              </a:ext>
            </a:extLst>
          </p:cNvPr>
          <p:cNvSpPr/>
          <p:nvPr userDrawn="1"/>
        </p:nvSpPr>
        <p:spPr>
          <a:xfrm>
            <a:off x="7424537" y="-847"/>
            <a:ext cx="4920867"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89E0D32-A24B-3F47-817E-C74C80A0CCE4}"/>
              </a:ext>
            </a:extLst>
          </p:cNvPr>
          <p:cNvSpPr>
            <a:spLocks noGrp="1"/>
          </p:cNvSpPr>
          <p:nvPr>
            <p:ph idx="10" hasCustomPrompt="1"/>
          </p:nvPr>
        </p:nvSpPr>
        <p:spPr>
          <a:xfrm>
            <a:off x="8312400" y="662120"/>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1</a:t>
            </a:r>
          </a:p>
        </p:txBody>
      </p:sp>
      <p:sp>
        <p:nvSpPr>
          <p:cNvPr id="21" name="Content Placeholder 2">
            <a:extLst>
              <a:ext uri="{FF2B5EF4-FFF2-40B4-BE49-F238E27FC236}">
                <a16:creationId xmlns:a16="http://schemas.microsoft.com/office/drawing/2014/main" id="{D1360E7F-3A9E-B54A-A04F-0578575D3303}"/>
              </a:ext>
            </a:extLst>
          </p:cNvPr>
          <p:cNvSpPr>
            <a:spLocks noGrp="1"/>
          </p:cNvSpPr>
          <p:nvPr>
            <p:ph idx="11" hasCustomPrompt="1"/>
          </p:nvPr>
        </p:nvSpPr>
        <p:spPr>
          <a:xfrm>
            <a:off x="8312400" y="233354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2</a:t>
            </a:r>
          </a:p>
        </p:txBody>
      </p:sp>
      <p:sp>
        <p:nvSpPr>
          <p:cNvPr id="26" name="Content Placeholder 2">
            <a:extLst>
              <a:ext uri="{FF2B5EF4-FFF2-40B4-BE49-F238E27FC236}">
                <a16:creationId xmlns:a16="http://schemas.microsoft.com/office/drawing/2014/main" id="{67E87CEA-E190-F746-AF59-DB7D1D9BDE5C}"/>
              </a:ext>
            </a:extLst>
          </p:cNvPr>
          <p:cNvSpPr>
            <a:spLocks noGrp="1"/>
          </p:cNvSpPr>
          <p:nvPr>
            <p:ph idx="12" hasCustomPrompt="1"/>
          </p:nvPr>
        </p:nvSpPr>
        <p:spPr>
          <a:xfrm>
            <a:off x="8312400" y="387982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3</a:t>
            </a:r>
          </a:p>
        </p:txBody>
      </p:sp>
      <p:sp>
        <p:nvSpPr>
          <p:cNvPr id="27" name="Content Placeholder 2">
            <a:extLst>
              <a:ext uri="{FF2B5EF4-FFF2-40B4-BE49-F238E27FC236}">
                <a16:creationId xmlns:a16="http://schemas.microsoft.com/office/drawing/2014/main" id="{38F4081E-AAEE-9E41-8420-31EA38806FB6}"/>
              </a:ext>
            </a:extLst>
          </p:cNvPr>
          <p:cNvSpPr>
            <a:spLocks noGrp="1"/>
          </p:cNvSpPr>
          <p:nvPr>
            <p:ph idx="13" hasCustomPrompt="1"/>
          </p:nvPr>
        </p:nvSpPr>
        <p:spPr>
          <a:xfrm>
            <a:off x="8312400" y="5368913"/>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4</a:t>
            </a:r>
          </a:p>
        </p:txBody>
      </p:sp>
      <p:sp>
        <p:nvSpPr>
          <p:cNvPr id="28" name="Content Placeholder 2">
            <a:extLst>
              <a:ext uri="{FF2B5EF4-FFF2-40B4-BE49-F238E27FC236}">
                <a16:creationId xmlns:a16="http://schemas.microsoft.com/office/drawing/2014/main" id="{D7190210-55A0-B14E-9A83-4AEF87A38263}"/>
              </a:ext>
            </a:extLst>
          </p:cNvPr>
          <p:cNvSpPr>
            <a:spLocks noGrp="1"/>
          </p:cNvSpPr>
          <p:nvPr>
            <p:ph idx="1" hasCustomPrompt="1"/>
          </p:nvPr>
        </p:nvSpPr>
        <p:spPr>
          <a:xfrm>
            <a:off x="2873632" y="802059"/>
            <a:ext cx="396226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defTabSz="914400" rtl="0" eaLnBrk="1" latinLnBrk="0" hangingPunct="1">
              <a:lnSpc>
                <a:spcPct val="150000"/>
              </a:lnSpc>
              <a:spcBef>
                <a:spcPts val="500"/>
              </a:spcBef>
              <a:buFont typeface="Arial" panose="020B0604020202020204" pitchFamily="34" charset="0"/>
              <a:buChar char="•"/>
              <a:defRPr lang="en-US" sz="1600" kern="1200" dirty="0">
                <a:solidFill>
                  <a:schemeClr val="tx1"/>
                </a:solidFill>
                <a:latin typeface="Myriad Pro" panose="020B0503030403020204" pitchFamily="34" charset="0"/>
                <a:ea typeface="+mn-ea"/>
                <a:cs typeface="+mn-cs"/>
              </a:defRPr>
            </a:lvl2pPr>
            <a:lvl3pPr marL="360000" indent="-180000" algn="l" defTabSz="914400" rtl="0" eaLnBrk="1" latinLnBrk="0" hangingPunct="1">
              <a:lnSpc>
                <a:spcPct val="150000"/>
              </a:lnSpc>
              <a:spcBef>
                <a:spcPts val="500"/>
              </a:spcBef>
              <a:buFontTx/>
              <a:buChar char="‒"/>
              <a:defRPr lang="en-US" sz="1600" kern="1200" dirty="0">
                <a:solidFill>
                  <a:schemeClr val="tx1"/>
                </a:solidFill>
                <a:latin typeface="Myriad Pro" panose="020B0503030403020204" pitchFamily="34" charset="0"/>
                <a:ea typeface="+mn-ea"/>
                <a:cs typeface="+mn-cs"/>
              </a:defRPr>
            </a:lvl3pPr>
            <a:lvl4pPr marL="540000" indent="-180000" algn="l" defTabSz="914400" rtl="0" eaLnBrk="1" latinLnBrk="0" hangingPunct="1">
              <a:lnSpc>
                <a:spcPct val="150000"/>
              </a:lnSpc>
              <a:spcBef>
                <a:spcPts val="500"/>
              </a:spcBef>
              <a:buFont typeface="Arial" panose="020B0604020202020204" pitchFamily="34" charset="0"/>
              <a:buChar char="•"/>
              <a:defRPr lang="en-US" sz="1600" kern="1200" dirty="0">
                <a:solidFill>
                  <a:schemeClr val="tx1"/>
                </a:solidFill>
                <a:latin typeface="Myriad Pro" panose="020B0503030403020204" pitchFamily="34" charset="0"/>
                <a:ea typeface="+mn-ea"/>
                <a:cs typeface="+mn-cs"/>
              </a:defRPr>
            </a:lvl4pPr>
            <a:lvl5pPr marL="720000" indent="-180000" algn="l" defTabSz="914400" rtl="0" eaLnBrk="1" latinLnBrk="0" hangingPunct="1">
              <a:lnSpc>
                <a:spcPct val="150000"/>
              </a:lnSpc>
              <a:spcBef>
                <a:spcPts val="500"/>
              </a:spcBef>
              <a:buFontTx/>
              <a:buChar char="‒"/>
              <a:defRPr lang="en-US" sz="1600" kern="1200" dirty="0">
                <a:solidFill>
                  <a:schemeClr val="tx1"/>
                </a:solidFill>
                <a:latin typeface="Myriad Pro" panose="020B0503030403020204" pitchFamily="34" charset="0"/>
                <a:ea typeface="+mn-ea"/>
                <a:cs typeface="+mn-cs"/>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20" name="Straight Connector 19">
            <a:extLst>
              <a:ext uri="{FF2B5EF4-FFF2-40B4-BE49-F238E27FC236}">
                <a16:creationId xmlns:a16="http://schemas.microsoft.com/office/drawing/2014/main" id="{BE4035AE-E117-4535-AFC4-B4D76CB1C30D}"/>
              </a:ext>
            </a:extLst>
          </p:cNvPr>
          <p:cNvCxnSpPr>
            <a:cxnSpLocks/>
          </p:cNvCxnSpPr>
          <p:nvPr userDrawn="1"/>
        </p:nvCxnSpPr>
        <p:spPr>
          <a:xfrm>
            <a:off x="163302"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8ACBD28-EDE3-44C5-A8DF-A93DD6F60CD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3482444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ormal - windmil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7EFCA-43F5-47F1-9161-91F4C39A995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73"/>
            <a:ext cx="2142000" cy="6929073"/>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72727"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72727"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12F2EF94-E49A-4AFE-9D8A-42C573BAB5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265675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ormal - roads at n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E1B0E-C2C0-42C7-B816-D6E5BD531F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142000" cy="6847377"/>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72727"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72727"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12F2EF94-E49A-4AFE-9D8A-42C573BAB5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34599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ormal - jet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C159A-0875-49A2-8E83-1283F1AEE9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517" y="-52899"/>
            <a:ext cx="2142000" cy="6910899"/>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55631"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55631"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B86E9CBD-8770-4D08-8767-83E7CCED7C9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2620519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ormal - light hou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D3A01B-6D36-425A-81E5-C17EA60879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2142000" cy="6858002"/>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63302"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63302"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D7736051-0C22-4EDB-9571-D091C17229F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1680763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Normal - gum tre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66B8A-FF25-4C33-9972-267CB07C3F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2142000" cy="6875555"/>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63299"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63299"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5C43E475-105F-4AA8-B67D-5257945907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81065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ormal - pi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23DA24-1C68-462E-8B34-C34470F4B0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142000" cy="6858000"/>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72725"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72725"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5C43E475-105F-4AA8-B67D-5257945907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2169285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ormal - ree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7DBA0C-4DD1-427A-84DB-2D04DFE2DB7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2142000" cy="6928700"/>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58315"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67840"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5C43E475-105F-4AA8-B67D-5257945907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1020632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ormal - city sunris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B41214-0423-42F9-B2F6-CE3B290FEC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142000" cy="6858000"/>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18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61885"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61885"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5C43E475-105F-4AA8-B67D-5257945907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1821852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Normal - rainfores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BB79D1-4CFB-422A-A8A3-AC3CC3EC6C3D}"/>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7407"/>
            <a:ext cx="2142000" cy="6850593"/>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58315"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67840" y="2196152"/>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5C43E475-105F-4AA8-B67D-5257945907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195140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CD2E-D8E6-2191-44B0-B70BE16CD7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1E4B5A0-93F3-1976-188C-4D414806C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22985F-DCCA-84B3-2DEF-6924E93EA9A2}"/>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5" name="Footer Placeholder 4">
            <a:extLst>
              <a:ext uri="{FF2B5EF4-FFF2-40B4-BE49-F238E27FC236}">
                <a16:creationId xmlns:a16="http://schemas.microsoft.com/office/drawing/2014/main" id="{C300FD3B-9DAA-10DC-FB80-0006A04C45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5E155A-0B15-2226-A9BF-0D42F1B01228}"/>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83446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Normal - bridge ">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B2A1B1-21A4-46C8-80AF-234E81121F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2142000" cy="6858001"/>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63301"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63301"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5C43E475-105F-4AA8-B67D-5257945907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2926150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eature - pi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39838-89F8-4B78-8B79-2699D1A71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8973" y="0"/>
            <a:ext cx="11800581" cy="6858000"/>
          </a:xfrm>
          <a:prstGeom prst="rect">
            <a:avLst/>
          </a:prstGeom>
        </p:spPr>
      </p:pic>
      <p:pic>
        <p:nvPicPr>
          <p:cNvPr id="10" name="Picture 9">
            <a:extLst>
              <a:ext uri="{FF2B5EF4-FFF2-40B4-BE49-F238E27FC236}">
                <a16:creationId xmlns:a16="http://schemas.microsoft.com/office/drawing/2014/main" id="{B66B5D65-98BA-8049-85BE-4309EC404A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75" y="0"/>
            <a:ext cx="2682000" cy="6862908"/>
          </a:xfrm>
          <a:prstGeom prst="rect">
            <a:avLst/>
          </a:prstGeom>
        </p:spPr>
      </p:pic>
      <p:sp>
        <p:nvSpPr>
          <p:cNvPr id="12" name="Content Placeholder 2">
            <a:extLst>
              <a:ext uri="{FF2B5EF4-FFF2-40B4-BE49-F238E27FC236}">
                <a16:creationId xmlns:a16="http://schemas.microsoft.com/office/drawing/2014/main" id="{74D1212D-0D90-E047-8213-8815A38A9A2D}"/>
              </a:ext>
            </a:extLst>
          </p:cNvPr>
          <p:cNvSpPr>
            <a:spLocks noGrp="1"/>
          </p:cNvSpPr>
          <p:nvPr>
            <p:ph idx="1" hasCustomPrompt="1"/>
          </p:nvPr>
        </p:nvSpPr>
        <p:spPr>
          <a:xfrm>
            <a:off x="2778663" y="802059"/>
            <a:ext cx="3962269" cy="5253881"/>
          </a:xfrm>
          <a:prstGeom prst="rect">
            <a:avLst/>
          </a:prstGeom>
          <a:solidFill>
            <a:srgbClr val="FFFFFF">
              <a:alpha val="89804"/>
            </a:srgbClr>
          </a:solidFill>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rgbClr val="363F7C"/>
                </a:solidFill>
                <a:latin typeface="Myriad Pro" panose="020B0503030403020204" pitchFamily="34" charset="0"/>
              </a:defRPr>
            </a:lvl2pPr>
            <a:lvl3pPr marL="360000" indent="-180000" algn="l">
              <a:lnSpc>
                <a:spcPct val="150000"/>
              </a:lnSpc>
              <a:buFontTx/>
              <a:buChar char="‒"/>
              <a:defRPr sz="1400">
                <a:solidFill>
                  <a:srgbClr val="363F7C"/>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rgbClr val="363F7C"/>
                </a:solidFill>
                <a:latin typeface="Myriad Pro" panose="020B0503030403020204" pitchFamily="34" charset="0"/>
              </a:defRPr>
            </a:lvl4pPr>
            <a:lvl5pPr marL="720000" indent="-180000" algn="l">
              <a:lnSpc>
                <a:spcPct val="150000"/>
              </a:lnSpc>
              <a:buFontTx/>
              <a:buChar char="‒"/>
              <a:defRPr sz="1400">
                <a:solidFill>
                  <a:srgbClr val="363F7C"/>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sp>
        <p:nvSpPr>
          <p:cNvPr id="8" name="Title 1">
            <a:extLst>
              <a:ext uri="{FF2B5EF4-FFF2-40B4-BE49-F238E27FC236}">
                <a16:creationId xmlns:a16="http://schemas.microsoft.com/office/drawing/2014/main" id="{33DFF8D1-BD2F-4296-85B9-77C6460CCB33}"/>
              </a:ext>
            </a:extLst>
          </p:cNvPr>
          <p:cNvSpPr>
            <a:spLocks noGrp="1"/>
          </p:cNvSpPr>
          <p:nvPr>
            <p:ph type="title" hasCustomPrompt="1"/>
          </p:nvPr>
        </p:nvSpPr>
        <p:spPr>
          <a:xfrm>
            <a:off x="252000" y="2224727"/>
            <a:ext cx="2430000" cy="1080000"/>
          </a:xfrm>
          <a:prstGeom prst="rect">
            <a:avLst/>
          </a:prstGeom>
        </p:spPr>
        <p:txBody>
          <a:bodyPr lIns="0" tIns="0" rIns="0" bIns="0" anchor="b">
            <a:normAutofit/>
          </a:bodyPr>
          <a:lstStyle>
            <a:lvl1pPr>
              <a:defRPr sz="2200">
                <a:solidFill>
                  <a:srgbClr val="363F7C"/>
                </a:solidFill>
              </a:defRPr>
            </a:lvl1pPr>
          </a:lstStyle>
          <a:p>
            <a:r>
              <a:rPr lang="en-US"/>
              <a:t>Slide title</a:t>
            </a:r>
          </a:p>
        </p:txBody>
      </p:sp>
      <p:cxnSp>
        <p:nvCxnSpPr>
          <p:cNvPr id="9" name="Straight Connector 8">
            <a:extLst>
              <a:ext uri="{FF2B5EF4-FFF2-40B4-BE49-F238E27FC236}">
                <a16:creationId xmlns:a16="http://schemas.microsoft.com/office/drawing/2014/main" id="{52F9FC2F-B62F-4DD1-980D-8EA37B0BF8EC}"/>
              </a:ext>
            </a:extLst>
          </p:cNvPr>
          <p:cNvCxnSpPr>
            <a:cxnSpLocks/>
          </p:cNvCxnSpPr>
          <p:nvPr userDrawn="1"/>
        </p:nvCxnSpPr>
        <p:spPr>
          <a:xfrm>
            <a:off x="398973" y="3491387"/>
            <a:ext cx="646056" cy="0"/>
          </a:xfrm>
          <a:prstGeom prst="line">
            <a:avLst/>
          </a:prstGeom>
          <a:ln w="25400">
            <a:solidFill>
              <a:srgbClr val="363F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498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eature - bridg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05A3E-752B-43BD-83A7-C1F344617E4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flipH="1">
            <a:off x="2681995" y="-1"/>
            <a:ext cx="9506827" cy="6862909"/>
          </a:xfrm>
          <a:prstGeom prst="rect">
            <a:avLst/>
          </a:prstGeom>
        </p:spPr>
      </p:pic>
      <p:pic>
        <p:nvPicPr>
          <p:cNvPr id="10" name="Picture 9">
            <a:extLst>
              <a:ext uri="{FF2B5EF4-FFF2-40B4-BE49-F238E27FC236}">
                <a16:creationId xmlns:a16="http://schemas.microsoft.com/office/drawing/2014/main" id="{B66B5D65-98BA-8049-85BE-4309EC404A4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75" y="0"/>
            <a:ext cx="2682000" cy="6862908"/>
          </a:xfrm>
          <a:prstGeom prst="rect">
            <a:avLst/>
          </a:prstGeom>
        </p:spPr>
      </p:pic>
      <p:sp>
        <p:nvSpPr>
          <p:cNvPr id="12" name="Content Placeholder 2">
            <a:extLst>
              <a:ext uri="{FF2B5EF4-FFF2-40B4-BE49-F238E27FC236}">
                <a16:creationId xmlns:a16="http://schemas.microsoft.com/office/drawing/2014/main" id="{74D1212D-0D90-E047-8213-8815A38A9A2D}"/>
              </a:ext>
            </a:extLst>
          </p:cNvPr>
          <p:cNvSpPr>
            <a:spLocks noGrp="1"/>
          </p:cNvSpPr>
          <p:nvPr>
            <p:ph idx="1" hasCustomPrompt="1"/>
          </p:nvPr>
        </p:nvSpPr>
        <p:spPr>
          <a:xfrm>
            <a:off x="2778663" y="802059"/>
            <a:ext cx="3962269" cy="5253881"/>
          </a:xfrm>
          <a:prstGeom prst="rect">
            <a:avLst/>
          </a:prstGeom>
          <a:solidFill>
            <a:srgbClr val="FFFFFF">
              <a:alpha val="89804"/>
            </a:srgbClr>
          </a:solidFill>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rgbClr val="363F7C"/>
                </a:solidFill>
                <a:latin typeface="Myriad Pro" panose="020B0503030403020204" pitchFamily="34" charset="0"/>
              </a:defRPr>
            </a:lvl2pPr>
            <a:lvl3pPr marL="360000" indent="-180000" algn="l">
              <a:lnSpc>
                <a:spcPct val="150000"/>
              </a:lnSpc>
              <a:buFontTx/>
              <a:buChar char="‒"/>
              <a:defRPr sz="1400">
                <a:solidFill>
                  <a:srgbClr val="363F7C"/>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rgbClr val="363F7C"/>
                </a:solidFill>
                <a:latin typeface="Myriad Pro" panose="020B0503030403020204" pitchFamily="34" charset="0"/>
              </a:defRPr>
            </a:lvl4pPr>
            <a:lvl5pPr marL="720000" indent="-180000" algn="l">
              <a:lnSpc>
                <a:spcPct val="150000"/>
              </a:lnSpc>
              <a:buFontTx/>
              <a:buChar char="‒"/>
              <a:defRPr sz="1400">
                <a:solidFill>
                  <a:srgbClr val="363F7C"/>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sp>
        <p:nvSpPr>
          <p:cNvPr id="8" name="Title 1">
            <a:extLst>
              <a:ext uri="{FF2B5EF4-FFF2-40B4-BE49-F238E27FC236}">
                <a16:creationId xmlns:a16="http://schemas.microsoft.com/office/drawing/2014/main" id="{33DFF8D1-BD2F-4296-85B9-77C6460CCB33}"/>
              </a:ext>
            </a:extLst>
          </p:cNvPr>
          <p:cNvSpPr>
            <a:spLocks noGrp="1"/>
          </p:cNvSpPr>
          <p:nvPr>
            <p:ph type="title" hasCustomPrompt="1"/>
          </p:nvPr>
        </p:nvSpPr>
        <p:spPr>
          <a:xfrm>
            <a:off x="252000" y="2224727"/>
            <a:ext cx="2430000" cy="1080000"/>
          </a:xfrm>
          <a:prstGeom prst="rect">
            <a:avLst/>
          </a:prstGeom>
        </p:spPr>
        <p:txBody>
          <a:bodyPr lIns="0" tIns="0" rIns="0" bIns="0" anchor="b">
            <a:normAutofit/>
          </a:bodyPr>
          <a:lstStyle>
            <a:lvl1pPr>
              <a:defRPr sz="2200">
                <a:solidFill>
                  <a:srgbClr val="363F7C"/>
                </a:solidFill>
              </a:defRPr>
            </a:lvl1pPr>
          </a:lstStyle>
          <a:p>
            <a:r>
              <a:rPr lang="en-US"/>
              <a:t>Slide title</a:t>
            </a:r>
          </a:p>
        </p:txBody>
      </p:sp>
      <p:cxnSp>
        <p:nvCxnSpPr>
          <p:cNvPr id="9" name="Straight Connector 8">
            <a:extLst>
              <a:ext uri="{FF2B5EF4-FFF2-40B4-BE49-F238E27FC236}">
                <a16:creationId xmlns:a16="http://schemas.microsoft.com/office/drawing/2014/main" id="{52F9FC2F-B62F-4DD1-980D-8EA37B0BF8EC}"/>
              </a:ext>
            </a:extLst>
          </p:cNvPr>
          <p:cNvCxnSpPr>
            <a:cxnSpLocks/>
          </p:cNvCxnSpPr>
          <p:nvPr userDrawn="1"/>
        </p:nvCxnSpPr>
        <p:spPr>
          <a:xfrm>
            <a:off x="398973" y="3491387"/>
            <a:ext cx="646056" cy="0"/>
          </a:xfrm>
          <a:prstGeom prst="line">
            <a:avLst/>
          </a:prstGeom>
          <a:ln w="25400">
            <a:solidFill>
              <a:srgbClr val="363F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081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Normal no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6B5D65-98BA-8049-85BE-4309EC404A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75" y="96714"/>
            <a:ext cx="2682000" cy="6766193"/>
          </a:xfrm>
          <a:prstGeom prst="rect">
            <a:avLst/>
          </a:prstGeom>
        </p:spPr>
      </p:pic>
      <p:sp>
        <p:nvSpPr>
          <p:cNvPr id="12" name="Content Placeholder 2">
            <a:extLst>
              <a:ext uri="{FF2B5EF4-FFF2-40B4-BE49-F238E27FC236}">
                <a16:creationId xmlns:a16="http://schemas.microsoft.com/office/drawing/2014/main" id="{74D1212D-0D90-E047-8213-8815A38A9A2D}"/>
              </a:ext>
            </a:extLst>
          </p:cNvPr>
          <p:cNvSpPr>
            <a:spLocks noGrp="1"/>
          </p:cNvSpPr>
          <p:nvPr>
            <p:ph idx="1" hasCustomPrompt="1"/>
          </p:nvPr>
        </p:nvSpPr>
        <p:spPr>
          <a:xfrm>
            <a:off x="2743938" y="802059"/>
            <a:ext cx="9196062" cy="5253881"/>
          </a:xfrm>
          <a:prstGeom prst="rect">
            <a:avLst/>
          </a:prstGeom>
          <a:solidFill>
            <a:schemeClr val="bg1"/>
          </a:solidFill>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rgbClr val="363F7C"/>
                </a:solidFill>
                <a:latin typeface="Myriad Pro" panose="020B0503030403020204" pitchFamily="34" charset="0"/>
              </a:defRPr>
            </a:lvl2pPr>
            <a:lvl3pPr marL="360000" indent="-180000" algn="l">
              <a:lnSpc>
                <a:spcPct val="150000"/>
              </a:lnSpc>
              <a:buFontTx/>
              <a:buChar char="‒"/>
              <a:defRPr sz="1400">
                <a:solidFill>
                  <a:srgbClr val="363F7C"/>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rgbClr val="363F7C"/>
                </a:solidFill>
                <a:latin typeface="Myriad Pro" panose="020B0503030403020204" pitchFamily="34" charset="0"/>
              </a:defRPr>
            </a:lvl4pPr>
            <a:lvl5pPr marL="720000" indent="-180000" algn="l">
              <a:lnSpc>
                <a:spcPct val="150000"/>
              </a:lnSpc>
              <a:buFontTx/>
              <a:buChar char="‒"/>
              <a:defRPr sz="1400">
                <a:solidFill>
                  <a:srgbClr val="363F7C"/>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sp>
        <p:nvSpPr>
          <p:cNvPr id="8" name="Title 1">
            <a:extLst>
              <a:ext uri="{FF2B5EF4-FFF2-40B4-BE49-F238E27FC236}">
                <a16:creationId xmlns:a16="http://schemas.microsoft.com/office/drawing/2014/main" id="{33DFF8D1-BD2F-4296-85B9-77C6460CCB33}"/>
              </a:ext>
            </a:extLst>
          </p:cNvPr>
          <p:cNvSpPr>
            <a:spLocks noGrp="1"/>
          </p:cNvSpPr>
          <p:nvPr>
            <p:ph type="title" hasCustomPrompt="1"/>
          </p:nvPr>
        </p:nvSpPr>
        <p:spPr>
          <a:xfrm>
            <a:off x="252000" y="2224727"/>
            <a:ext cx="2430000" cy="1080000"/>
          </a:xfrm>
          <a:prstGeom prst="rect">
            <a:avLst/>
          </a:prstGeom>
        </p:spPr>
        <p:txBody>
          <a:bodyPr lIns="0" tIns="0" rIns="0" bIns="0" anchor="b">
            <a:normAutofit/>
          </a:bodyPr>
          <a:lstStyle>
            <a:lvl1pPr>
              <a:defRPr sz="2200">
                <a:solidFill>
                  <a:srgbClr val="363F7C"/>
                </a:solidFill>
              </a:defRPr>
            </a:lvl1pPr>
          </a:lstStyle>
          <a:p>
            <a:r>
              <a:rPr lang="en-US"/>
              <a:t>Slide title</a:t>
            </a:r>
          </a:p>
        </p:txBody>
      </p:sp>
      <p:cxnSp>
        <p:nvCxnSpPr>
          <p:cNvPr id="9" name="Straight Connector 8">
            <a:extLst>
              <a:ext uri="{FF2B5EF4-FFF2-40B4-BE49-F238E27FC236}">
                <a16:creationId xmlns:a16="http://schemas.microsoft.com/office/drawing/2014/main" id="{52F9FC2F-B62F-4DD1-980D-8EA37B0BF8EC}"/>
              </a:ext>
            </a:extLst>
          </p:cNvPr>
          <p:cNvCxnSpPr>
            <a:cxnSpLocks/>
          </p:cNvCxnSpPr>
          <p:nvPr userDrawn="1"/>
        </p:nvCxnSpPr>
        <p:spPr>
          <a:xfrm>
            <a:off x="398973" y="3491387"/>
            <a:ext cx="646056" cy="0"/>
          </a:xfrm>
          <a:prstGeom prst="line">
            <a:avLst/>
          </a:prstGeom>
          <a:ln w="25400">
            <a:solidFill>
              <a:srgbClr val="363F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Normal no image with blue bor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35EFA7-CBEC-470A-AC0D-51E97174F6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7576"/>
          <a:stretch/>
        </p:blipFill>
        <p:spPr>
          <a:xfrm>
            <a:off x="0" y="1"/>
            <a:ext cx="2142000" cy="6857999"/>
          </a:xfrm>
          <a:prstGeom prst="rect">
            <a:avLst/>
          </a:prstGeom>
        </p:spPr>
      </p:pic>
      <p:sp>
        <p:nvSpPr>
          <p:cNvPr id="12" name="Content Placeholder 2">
            <a:extLst>
              <a:ext uri="{FF2B5EF4-FFF2-40B4-BE49-F238E27FC236}">
                <a16:creationId xmlns:a16="http://schemas.microsoft.com/office/drawing/2014/main" id="{74D1212D-0D90-E047-8213-8815A38A9A2D}"/>
              </a:ext>
            </a:extLst>
          </p:cNvPr>
          <p:cNvSpPr>
            <a:spLocks noGrp="1"/>
          </p:cNvSpPr>
          <p:nvPr>
            <p:ph idx="1" hasCustomPrompt="1"/>
          </p:nvPr>
        </p:nvSpPr>
        <p:spPr>
          <a:xfrm>
            <a:off x="2743938" y="802059"/>
            <a:ext cx="9196062" cy="5253881"/>
          </a:xfrm>
          <a:prstGeom prst="rect">
            <a:avLst/>
          </a:prstGeom>
          <a:solidFill>
            <a:schemeClr val="bg1"/>
          </a:solidFill>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rgbClr val="363F7C"/>
                </a:solidFill>
                <a:latin typeface="Myriad Pro" panose="020B0503030403020204" pitchFamily="34" charset="0"/>
              </a:defRPr>
            </a:lvl2pPr>
            <a:lvl3pPr marL="360000" indent="-180000" algn="l">
              <a:lnSpc>
                <a:spcPct val="150000"/>
              </a:lnSpc>
              <a:buFontTx/>
              <a:buChar char="‒"/>
              <a:defRPr sz="1400">
                <a:solidFill>
                  <a:srgbClr val="363F7C"/>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rgbClr val="363F7C"/>
                </a:solidFill>
                <a:latin typeface="Myriad Pro" panose="020B0503030403020204" pitchFamily="34" charset="0"/>
              </a:defRPr>
            </a:lvl4pPr>
            <a:lvl5pPr marL="720000" indent="-180000" algn="l">
              <a:lnSpc>
                <a:spcPct val="150000"/>
              </a:lnSpc>
              <a:buFontTx/>
              <a:buChar char="‒"/>
              <a:defRPr sz="1400">
                <a:solidFill>
                  <a:srgbClr val="363F7C"/>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sp>
        <p:nvSpPr>
          <p:cNvPr id="8" name="Title 1">
            <a:extLst>
              <a:ext uri="{FF2B5EF4-FFF2-40B4-BE49-F238E27FC236}">
                <a16:creationId xmlns:a16="http://schemas.microsoft.com/office/drawing/2014/main" id="{33DFF8D1-BD2F-4296-85B9-77C6460CCB33}"/>
              </a:ext>
            </a:extLst>
          </p:cNvPr>
          <p:cNvSpPr>
            <a:spLocks noGrp="1"/>
          </p:cNvSpPr>
          <p:nvPr>
            <p:ph type="title" hasCustomPrompt="1"/>
          </p:nvPr>
        </p:nvSpPr>
        <p:spPr>
          <a:xfrm>
            <a:off x="164423" y="2224727"/>
            <a:ext cx="1980000" cy="1080000"/>
          </a:xfrm>
          <a:prstGeom prst="rect">
            <a:avLst/>
          </a:prstGeom>
        </p:spPr>
        <p:txBody>
          <a:bodyPr lIns="0" tIns="0" rIns="0" bIns="0" anchor="b">
            <a:normAutofit/>
          </a:bodyPr>
          <a:lstStyle>
            <a:lvl1pPr>
              <a:defRPr sz="2200">
                <a:solidFill>
                  <a:schemeClr val="bg1"/>
                </a:solidFill>
              </a:defRPr>
            </a:lvl1pPr>
          </a:lstStyle>
          <a:p>
            <a:r>
              <a:rPr lang="en-US"/>
              <a:t>Slide title</a:t>
            </a:r>
          </a:p>
        </p:txBody>
      </p:sp>
      <p:cxnSp>
        <p:nvCxnSpPr>
          <p:cNvPr id="9" name="Straight Connector 8">
            <a:extLst>
              <a:ext uri="{FF2B5EF4-FFF2-40B4-BE49-F238E27FC236}">
                <a16:creationId xmlns:a16="http://schemas.microsoft.com/office/drawing/2014/main" id="{52F9FC2F-B62F-4DD1-980D-8EA37B0BF8EC}"/>
              </a:ext>
            </a:extLst>
          </p:cNvPr>
          <p:cNvCxnSpPr>
            <a:cxnSpLocks/>
          </p:cNvCxnSpPr>
          <p:nvPr userDrawn="1"/>
        </p:nvCxnSpPr>
        <p:spPr>
          <a:xfrm>
            <a:off x="164423"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691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amp;A - brid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05A3E-752B-43BD-83A7-C1F344617E4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flipH="1">
            <a:off x="2681995" y="-1"/>
            <a:ext cx="9506827" cy="6862909"/>
          </a:xfrm>
          <a:prstGeom prst="rect">
            <a:avLst/>
          </a:prstGeom>
        </p:spPr>
      </p:pic>
      <p:pic>
        <p:nvPicPr>
          <p:cNvPr id="10" name="Picture 9">
            <a:extLst>
              <a:ext uri="{FF2B5EF4-FFF2-40B4-BE49-F238E27FC236}">
                <a16:creationId xmlns:a16="http://schemas.microsoft.com/office/drawing/2014/main" id="{B66B5D65-98BA-8049-85BE-4309EC404A4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75" y="0"/>
            <a:ext cx="2682000" cy="6862908"/>
          </a:xfrm>
          <a:prstGeom prst="rect">
            <a:avLst/>
          </a:prstGeom>
        </p:spPr>
      </p:pic>
      <p:sp>
        <p:nvSpPr>
          <p:cNvPr id="8" name="Title 1">
            <a:extLst>
              <a:ext uri="{FF2B5EF4-FFF2-40B4-BE49-F238E27FC236}">
                <a16:creationId xmlns:a16="http://schemas.microsoft.com/office/drawing/2014/main" id="{33DFF8D1-BD2F-4296-85B9-77C6460CCB33}"/>
              </a:ext>
            </a:extLst>
          </p:cNvPr>
          <p:cNvSpPr>
            <a:spLocks noGrp="1"/>
          </p:cNvSpPr>
          <p:nvPr>
            <p:ph type="title" hasCustomPrompt="1"/>
          </p:nvPr>
        </p:nvSpPr>
        <p:spPr>
          <a:xfrm>
            <a:off x="252000" y="2224727"/>
            <a:ext cx="2430000" cy="1080000"/>
          </a:xfrm>
          <a:prstGeom prst="rect">
            <a:avLst/>
          </a:prstGeom>
        </p:spPr>
        <p:txBody>
          <a:bodyPr lIns="0" tIns="0" rIns="0" bIns="0" anchor="b">
            <a:normAutofit/>
          </a:bodyPr>
          <a:lstStyle>
            <a:lvl1pPr>
              <a:defRPr sz="2200">
                <a:solidFill>
                  <a:srgbClr val="363F7C"/>
                </a:solidFill>
              </a:defRPr>
            </a:lvl1pPr>
          </a:lstStyle>
          <a:p>
            <a:r>
              <a:rPr lang="en-US"/>
              <a:t>Q&amp;A</a:t>
            </a:r>
          </a:p>
        </p:txBody>
      </p:sp>
      <p:cxnSp>
        <p:nvCxnSpPr>
          <p:cNvPr id="9" name="Straight Connector 8">
            <a:extLst>
              <a:ext uri="{FF2B5EF4-FFF2-40B4-BE49-F238E27FC236}">
                <a16:creationId xmlns:a16="http://schemas.microsoft.com/office/drawing/2014/main" id="{52F9FC2F-B62F-4DD1-980D-8EA37B0BF8EC}"/>
              </a:ext>
            </a:extLst>
          </p:cNvPr>
          <p:cNvCxnSpPr>
            <a:cxnSpLocks/>
          </p:cNvCxnSpPr>
          <p:nvPr userDrawn="1"/>
        </p:nvCxnSpPr>
        <p:spPr>
          <a:xfrm>
            <a:off x="252000" y="3491387"/>
            <a:ext cx="646056" cy="0"/>
          </a:xfrm>
          <a:prstGeom prst="line">
            <a:avLst/>
          </a:prstGeom>
          <a:ln w="25400">
            <a:solidFill>
              <a:srgbClr val="363F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685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age -  city at nigh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892A04E-D7B5-6746-BF89-DE9AEFF8908A}"/>
              </a:ext>
            </a:extLst>
          </p:cNvPr>
          <p:cNvSpPr>
            <a:spLocks noGrp="1"/>
          </p:cNvSpPr>
          <p:nvPr>
            <p:ph type="title" hasCustomPrompt="1"/>
          </p:nvPr>
        </p:nvSpPr>
        <p:spPr>
          <a:xfrm>
            <a:off x="3069166" y="2409147"/>
            <a:ext cx="6438901" cy="488692"/>
          </a:xfrm>
          <a:prstGeom prst="rect">
            <a:avLst/>
          </a:prstGeom>
        </p:spPr>
        <p:txBody>
          <a:bodyPr vert="horz" lIns="91440" tIns="45720" rIns="91440" bIns="45720" rtlCol="0" anchor="ctr">
            <a:normAutofit/>
          </a:bodyPr>
          <a:lstStyle>
            <a:lvl1pPr>
              <a:defRPr lang="en-AU" sz="2200" b="0" smtClean="0">
                <a:solidFill>
                  <a:srgbClr val="9A8273"/>
                </a:solidFill>
                <a:effectLst/>
              </a:defRPr>
            </a:lvl1pPr>
          </a:lstStyle>
          <a:p>
            <a:r>
              <a:rPr lang="en-AU" b="1">
                <a:solidFill>
                  <a:srgbClr val="455390"/>
                </a:solidFill>
                <a:effectLst/>
                <a:latin typeface="Myriad Pro" panose="020B0503030403020204" pitchFamily="34" charset="0"/>
              </a:rPr>
              <a:t>Any questions please contact us</a:t>
            </a:r>
            <a:endParaRPr lang="en-AU">
              <a:solidFill>
                <a:srgbClr val="455390"/>
              </a:solidFill>
              <a:effectLst/>
              <a:latin typeface="Myriad Pro" panose="020B0503030403020204" pitchFamily="34" charset="0"/>
            </a:endParaRPr>
          </a:p>
        </p:txBody>
      </p:sp>
      <p:sp>
        <p:nvSpPr>
          <p:cNvPr id="7" name="Content Placeholder 2">
            <a:extLst>
              <a:ext uri="{FF2B5EF4-FFF2-40B4-BE49-F238E27FC236}">
                <a16:creationId xmlns:a16="http://schemas.microsoft.com/office/drawing/2014/main" id="{CCF88F7E-4B14-E84A-9C1F-866564890BC0}"/>
              </a:ext>
            </a:extLst>
          </p:cNvPr>
          <p:cNvSpPr>
            <a:spLocks noGrp="1"/>
          </p:cNvSpPr>
          <p:nvPr>
            <p:ph idx="10" hasCustomPrompt="1"/>
          </p:nvPr>
        </p:nvSpPr>
        <p:spPr>
          <a:xfrm>
            <a:off x="3080183" y="2985570"/>
            <a:ext cx="6438901" cy="813431"/>
          </a:xfrm>
          <a:prstGeom prst="rect">
            <a:avLst/>
          </a:prstGeom>
        </p:spPr>
        <p:txBody>
          <a:bodyPr anchor="ctr"/>
          <a:lstStyle>
            <a:lvl1pPr marL="0" indent="0">
              <a:lnSpc>
                <a:spcPct val="100000"/>
              </a:lnSpc>
              <a:buNone/>
              <a:defRPr lang="en-AU" sz="1400" smtClean="0">
                <a:effectLst/>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r>
              <a:rPr lang="en-AU" sz="1400">
                <a:solidFill>
                  <a:srgbClr val="455390"/>
                </a:solidFill>
                <a:effectLst/>
                <a:latin typeface="Myriad Pro" panose="020B0503030403020204" pitchFamily="34" charset="0"/>
              </a:rPr>
              <a:t>T:  (07) 3149 6000</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M: qao@qao.qld.gov.au</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W: qao.qld.gov.au</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    </a:t>
            </a:r>
            <a:r>
              <a:rPr lang="en-AU" sz="1400">
                <a:solidFill>
                  <a:srgbClr val="455390"/>
                </a:solidFill>
                <a:latin typeface="Myriad Pro" panose="020B0503030403020204" pitchFamily="34" charset="0"/>
              </a:rPr>
              <a:t> Queensland Audit Office</a:t>
            </a:r>
            <a:endParaRPr lang="en-AU" sz="1400">
              <a:solidFill>
                <a:srgbClr val="455390"/>
              </a:solidFill>
              <a:effectLst/>
              <a:latin typeface="Myriad Pro" panose="020B0503030403020204" pitchFamily="34" charset="0"/>
            </a:endParaRPr>
          </a:p>
        </p:txBody>
      </p:sp>
      <p:pic>
        <p:nvPicPr>
          <p:cNvPr id="4" name="Picture 3">
            <a:extLst>
              <a:ext uri="{FF2B5EF4-FFF2-40B4-BE49-F238E27FC236}">
                <a16:creationId xmlns:a16="http://schemas.microsoft.com/office/drawing/2014/main" id="{5D03AC39-6822-456A-A3F2-FC1D528F0E27}"/>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3170872" y="3640380"/>
            <a:ext cx="181928" cy="181928"/>
          </a:xfrm>
          <a:prstGeom prst="rect">
            <a:avLst/>
          </a:prstGeom>
        </p:spPr>
      </p:pic>
      <p:sp>
        <p:nvSpPr>
          <p:cNvPr id="2" name="TextBox 1">
            <a:extLst>
              <a:ext uri="{FF2B5EF4-FFF2-40B4-BE49-F238E27FC236}">
                <a16:creationId xmlns:a16="http://schemas.microsoft.com/office/drawing/2014/main" id="{6740C5A7-D2CD-4AFD-B4B6-BD2E17D7FBFF}"/>
              </a:ext>
            </a:extLst>
          </p:cNvPr>
          <p:cNvSpPr txBox="1"/>
          <p:nvPr userDrawn="1"/>
        </p:nvSpPr>
        <p:spPr>
          <a:xfrm>
            <a:off x="3078748" y="2922482"/>
            <a:ext cx="708279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AU" sz="1400">
                <a:solidFill>
                  <a:srgbClr val="455390"/>
                </a:solidFill>
                <a:effectLst/>
                <a:latin typeface="Myriad Pro" panose="020B0503030403020204" pitchFamily="34" charset="0"/>
              </a:rPr>
              <a:t>T:  (07) 3149 6000</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M: qao@qao.qld.gov.au</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W: qao.qld.gov.au</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    </a:t>
            </a:r>
            <a:r>
              <a:rPr lang="en-AU" sz="1400">
                <a:solidFill>
                  <a:srgbClr val="455390"/>
                </a:solidFill>
                <a:latin typeface="Myriad Pro" panose="020B0503030403020204" pitchFamily="34" charset="0"/>
              </a:rPr>
              <a:t> Queensland Audit Office</a:t>
            </a:r>
            <a:endParaRPr lang="en-AU" sz="1400">
              <a:solidFill>
                <a:srgbClr val="455390"/>
              </a:solidFill>
              <a:effectLst/>
              <a:latin typeface="Myriad Pro" panose="020B0503030403020204" pitchFamily="34" charset="0"/>
            </a:endParaRPr>
          </a:p>
          <a:p>
            <a:endParaRPr lang="en-AU"/>
          </a:p>
        </p:txBody>
      </p:sp>
      <p:pic>
        <p:nvPicPr>
          <p:cNvPr id="6" name="Picture 5">
            <a:extLst>
              <a:ext uri="{FF2B5EF4-FFF2-40B4-BE49-F238E27FC236}">
                <a16:creationId xmlns:a16="http://schemas.microsoft.com/office/drawing/2014/main" id="{F29AA715-0920-4065-B5FD-B0BF577DC22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538"/>
          <a:stretch/>
        </p:blipFill>
        <p:spPr>
          <a:xfrm>
            <a:off x="-404447" y="0"/>
            <a:ext cx="2610000" cy="6924488"/>
          </a:xfrm>
          <a:prstGeom prst="rect">
            <a:avLst/>
          </a:prstGeom>
        </p:spPr>
      </p:pic>
    </p:spTree>
    <p:extLst>
      <p:ext uri="{BB962C8B-B14F-4D97-AF65-F5344CB8AC3E}">
        <p14:creationId xmlns:p14="http://schemas.microsoft.com/office/powerpoint/2010/main" val="439245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Page - city at nigh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892A04E-D7B5-6746-BF89-DE9AEFF8908A}"/>
              </a:ext>
            </a:extLst>
          </p:cNvPr>
          <p:cNvSpPr>
            <a:spLocks noGrp="1"/>
          </p:cNvSpPr>
          <p:nvPr>
            <p:ph type="title" hasCustomPrompt="1"/>
          </p:nvPr>
        </p:nvSpPr>
        <p:spPr>
          <a:xfrm>
            <a:off x="3069166" y="2409147"/>
            <a:ext cx="6827188" cy="488692"/>
          </a:xfrm>
          <a:prstGeom prst="rect">
            <a:avLst/>
          </a:prstGeom>
        </p:spPr>
        <p:txBody>
          <a:bodyPr vert="horz" lIns="91440" tIns="45720" rIns="91440" bIns="45720" rtlCol="0" anchor="ctr">
            <a:normAutofit/>
          </a:bodyPr>
          <a:lstStyle>
            <a:lvl1pPr>
              <a:defRPr lang="en-AU" sz="2200" b="1" smtClean="0">
                <a:solidFill>
                  <a:srgbClr val="9A8273"/>
                </a:solidFill>
                <a:effectLst/>
              </a:defRPr>
            </a:lvl1pPr>
          </a:lstStyle>
          <a:p>
            <a:r>
              <a:rPr lang="en-AU" b="1">
                <a:solidFill>
                  <a:srgbClr val="455390"/>
                </a:solidFill>
                <a:effectLst/>
                <a:latin typeface="Myriad Pro" panose="020B0503030403020204" pitchFamily="34" charset="0"/>
              </a:rPr>
              <a:t>Any questions please contact us</a:t>
            </a:r>
            <a:endParaRPr lang="en-AU">
              <a:solidFill>
                <a:srgbClr val="455390"/>
              </a:solidFill>
              <a:effectLst/>
              <a:latin typeface="Myriad Pro" panose="020B0503030403020204" pitchFamily="34" charset="0"/>
            </a:endParaRPr>
          </a:p>
        </p:txBody>
      </p:sp>
      <p:sp>
        <p:nvSpPr>
          <p:cNvPr id="7" name="Content Placeholder 2">
            <a:extLst>
              <a:ext uri="{FF2B5EF4-FFF2-40B4-BE49-F238E27FC236}">
                <a16:creationId xmlns:a16="http://schemas.microsoft.com/office/drawing/2014/main" id="{CCF88F7E-4B14-E84A-9C1F-866564890BC0}"/>
              </a:ext>
            </a:extLst>
          </p:cNvPr>
          <p:cNvSpPr>
            <a:spLocks noGrp="1"/>
          </p:cNvSpPr>
          <p:nvPr>
            <p:ph idx="10" hasCustomPrompt="1"/>
          </p:nvPr>
        </p:nvSpPr>
        <p:spPr>
          <a:xfrm>
            <a:off x="3080183" y="2985570"/>
            <a:ext cx="6438901" cy="813431"/>
          </a:xfrm>
          <a:prstGeom prst="rect">
            <a:avLst/>
          </a:prstGeom>
        </p:spPr>
        <p:txBody>
          <a:bodyPr anchor="ctr"/>
          <a:lstStyle>
            <a:lvl1pPr marL="0" indent="0">
              <a:lnSpc>
                <a:spcPct val="100000"/>
              </a:lnSpc>
              <a:buNone/>
              <a:defRPr lang="en-AU" sz="1400" smtClean="0">
                <a:effectLst/>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r>
              <a:rPr lang="en-AU" sz="1400">
                <a:solidFill>
                  <a:srgbClr val="455390"/>
                </a:solidFill>
                <a:effectLst/>
                <a:latin typeface="Myriad Pro" panose="020B0503030403020204" pitchFamily="34" charset="0"/>
              </a:rPr>
              <a:t>T:  (07) 3149 6000</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M: qao@qao.qld.gov.au</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W: qao.qld.gov.au</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    </a:t>
            </a:r>
            <a:r>
              <a:rPr lang="en-AU" sz="1400">
                <a:solidFill>
                  <a:srgbClr val="455390"/>
                </a:solidFill>
                <a:latin typeface="Myriad Pro" panose="020B0503030403020204" pitchFamily="34" charset="0"/>
              </a:rPr>
              <a:t> Queensland Audit Office</a:t>
            </a:r>
            <a:endParaRPr lang="en-AU" sz="1400">
              <a:solidFill>
                <a:srgbClr val="455390"/>
              </a:solidFill>
              <a:effectLst/>
              <a:latin typeface="Myriad Pro" panose="020B0503030403020204" pitchFamily="34" charset="0"/>
            </a:endParaRPr>
          </a:p>
        </p:txBody>
      </p:sp>
      <p:pic>
        <p:nvPicPr>
          <p:cNvPr id="4" name="Picture 3">
            <a:extLst>
              <a:ext uri="{FF2B5EF4-FFF2-40B4-BE49-F238E27FC236}">
                <a16:creationId xmlns:a16="http://schemas.microsoft.com/office/drawing/2014/main" id="{5D03AC39-6822-456A-A3F2-FC1D528F0E27}"/>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3170872" y="3640380"/>
            <a:ext cx="181928" cy="181928"/>
          </a:xfrm>
          <a:prstGeom prst="rect">
            <a:avLst/>
          </a:prstGeom>
        </p:spPr>
      </p:pic>
      <p:sp>
        <p:nvSpPr>
          <p:cNvPr id="10" name="TextBox 9">
            <a:extLst>
              <a:ext uri="{FF2B5EF4-FFF2-40B4-BE49-F238E27FC236}">
                <a16:creationId xmlns:a16="http://schemas.microsoft.com/office/drawing/2014/main" id="{ADA91841-8AFA-4062-A30C-7325216B3D9A}"/>
              </a:ext>
            </a:extLst>
          </p:cNvPr>
          <p:cNvSpPr txBox="1"/>
          <p:nvPr userDrawn="1"/>
        </p:nvSpPr>
        <p:spPr>
          <a:xfrm>
            <a:off x="3078748" y="2922482"/>
            <a:ext cx="708279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lang="en-AU" sz="1400">
                <a:solidFill>
                  <a:srgbClr val="455390"/>
                </a:solidFill>
                <a:effectLst/>
                <a:latin typeface="Myriad Pro" panose="020B0503030403020204" pitchFamily="34" charset="0"/>
              </a:rPr>
              <a:t>T:  (07) 3149 6000</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M: qao@qao.qld.gov.au</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W: qao.qld.gov.au</a:t>
            </a:r>
            <a:br>
              <a:rPr lang="en-AU" sz="1400">
                <a:solidFill>
                  <a:srgbClr val="455390"/>
                </a:solidFill>
                <a:effectLst/>
                <a:latin typeface="Myriad Pro" panose="020B0503030403020204" pitchFamily="34" charset="0"/>
              </a:rPr>
            </a:br>
            <a:r>
              <a:rPr lang="en-AU" sz="1400">
                <a:solidFill>
                  <a:srgbClr val="455390"/>
                </a:solidFill>
                <a:effectLst/>
                <a:latin typeface="Myriad Pro" panose="020B0503030403020204" pitchFamily="34" charset="0"/>
              </a:rPr>
              <a:t>    </a:t>
            </a:r>
            <a:r>
              <a:rPr lang="en-AU" sz="1400">
                <a:solidFill>
                  <a:srgbClr val="455390"/>
                </a:solidFill>
                <a:latin typeface="Myriad Pro" panose="020B0503030403020204" pitchFamily="34" charset="0"/>
              </a:rPr>
              <a:t> Queensland Audit Office</a:t>
            </a:r>
            <a:endParaRPr lang="en-AU" sz="1400">
              <a:solidFill>
                <a:srgbClr val="455390"/>
              </a:solidFill>
              <a:effectLst/>
              <a:latin typeface="Myriad Pro" panose="020B0503030403020204" pitchFamily="34" charset="0"/>
            </a:endParaRPr>
          </a:p>
          <a:p>
            <a:endParaRPr lang="en-AU"/>
          </a:p>
        </p:txBody>
      </p:sp>
      <p:pic>
        <p:nvPicPr>
          <p:cNvPr id="9" name="Picture 8">
            <a:extLst>
              <a:ext uri="{FF2B5EF4-FFF2-40B4-BE49-F238E27FC236}">
                <a16:creationId xmlns:a16="http://schemas.microsoft.com/office/drawing/2014/main" id="{96DCBB48-CFD7-4195-9CDE-3939F97B9AE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48407" y="0"/>
            <a:ext cx="2611316" cy="6858000"/>
          </a:xfrm>
          <a:prstGeom prst="rect">
            <a:avLst/>
          </a:prstGeom>
        </p:spPr>
      </p:pic>
    </p:spTree>
    <p:extLst>
      <p:ext uri="{BB962C8B-B14F-4D97-AF65-F5344CB8AC3E}">
        <p14:creationId xmlns:p14="http://schemas.microsoft.com/office/powerpoint/2010/main" val="4294458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 Copyright if need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35EFA7-CBEC-470A-AC0D-51E97174F6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7576"/>
          <a:stretch/>
        </p:blipFill>
        <p:spPr>
          <a:xfrm>
            <a:off x="0" y="1"/>
            <a:ext cx="2142000" cy="6857999"/>
          </a:xfrm>
          <a:prstGeom prst="rect">
            <a:avLst/>
          </a:prstGeom>
        </p:spPr>
      </p:pic>
      <p:sp>
        <p:nvSpPr>
          <p:cNvPr id="12" name="Content Placeholder 2">
            <a:extLst>
              <a:ext uri="{FF2B5EF4-FFF2-40B4-BE49-F238E27FC236}">
                <a16:creationId xmlns:a16="http://schemas.microsoft.com/office/drawing/2014/main" id="{74D1212D-0D90-E047-8213-8815A38A9A2D}"/>
              </a:ext>
            </a:extLst>
          </p:cNvPr>
          <p:cNvSpPr>
            <a:spLocks noGrp="1"/>
          </p:cNvSpPr>
          <p:nvPr>
            <p:ph idx="1" hasCustomPrompt="1"/>
          </p:nvPr>
        </p:nvSpPr>
        <p:spPr>
          <a:xfrm>
            <a:off x="2743938" y="802059"/>
            <a:ext cx="9196062" cy="5253881"/>
          </a:xfrm>
          <a:prstGeom prst="rect">
            <a:avLst/>
          </a:prstGeom>
          <a:solidFill>
            <a:schemeClr val="bg1"/>
          </a:solidFill>
        </p:spPr>
        <p:txBody>
          <a:bodyPr/>
          <a:lstStyle>
            <a:lvl1pPr marL="0" marR="0" indent="0" algn="l" defTabSz="914400" rtl="0" eaLnBrk="0" fontAlgn="base" latinLnBrk="0" hangingPunct="0">
              <a:lnSpc>
                <a:spcPct val="90000"/>
              </a:lnSpc>
              <a:spcBef>
                <a:spcPct val="0"/>
              </a:spcBef>
              <a:spcAft>
                <a:spcPct val="0"/>
              </a:spcAft>
              <a:buClrTx/>
              <a:buSzTx/>
              <a:buFont typeface="Arial" panose="020B0604020202020204" pitchFamily="34" charset="0"/>
              <a:buNone/>
              <a:tabLst/>
              <a:defRPr sz="1800" b="0">
                <a:solidFill>
                  <a:schemeClr val="tx1"/>
                </a:solidFill>
                <a:latin typeface="Myriad Pro" panose="020B0503030403020204" pitchFamily="34" charset="0"/>
              </a:defRPr>
            </a:lvl1pPr>
            <a:lvl2pPr marL="457200" indent="0" algn="l">
              <a:buNone/>
              <a:defRPr sz="1600">
                <a:solidFill>
                  <a:srgbClr val="363F7C"/>
                </a:solidFill>
                <a:latin typeface="Myriad Pro" panose="020B0503030403020204" pitchFamily="34" charset="0"/>
              </a:defRPr>
            </a:lvl2pPr>
            <a:lvl3pPr marL="914400" indent="0" algn="l">
              <a:buNone/>
              <a:defRPr sz="1400">
                <a:solidFill>
                  <a:srgbClr val="363F7C"/>
                </a:solidFill>
                <a:latin typeface="Myriad Pro" panose="020B0503030403020204" pitchFamily="34" charset="0"/>
              </a:defRPr>
            </a:lvl3pPr>
            <a:lvl4pPr marL="1371600" indent="0" algn="l">
              <a:buNone/>
              <a:defRPr sz="1400">
                <a:solidFill>
                  <a:srgbClr val="363F7C"/>
                </a:solidFill>
                <a:latin typeface="Myriad Pro" panose="020B0503030403020204" pitchFamily="34" charset="0"/>
              </a:defRPr>
            </a:lvl4pPr>
            <a:lvl5pPr marL="1828800" indent="0" algn="l">
              <a:buNone/>
              <a:defRPr sz="1400">
                <a:solidFill>
                  <a:srgbClr val="363F7C"/>
                </a:solidFill>
                <a:latin typeface="Myriad Pro" panose="020B0503030403020204" pitchFamily="34" charset="0"/>
              </a:defRPr>
            </a:lvl5pPr>
          </a:lstStyle>
          <a:p>
            <a:pPr defTabSz="914400" eaLnBrk="0" fontAlgn="base" hangingPunct="0">
              <a:spcBef>
                <a:spcPct val="0"/>
              </a:spcBef>
              <a:spcAft>
                <a:spcPct val="0"/>
              </a:spcAft>
            </a:pPr>
            <a:r>
              <a:rPr lang="en-AU" altLang="en-US" sz="1800">
                <a:ea typeface="Calibri" panose="020F0502020204030204" pitchFamily="34" charset="0"/>
                <a:cs typeface="Arial" panose="020B0604020202020204" pitchFamily="34" charset="0"/>
              </a:rPr>
              <a:t>The Queensland Government supports and encourages the dissemination of its information. The copyright in this publication is licensed under a Creative Commons Attribution (CC BY) 3.0 Australia licence.  </a:t>
            </a:r>
          </a:p>
          <a:p>
            <a:pPr defTabSz="914400" eaLnBrk="0" fontAlgn="base" hangingPunct="0">
              <a:spcBef>
                <a:spcPct val="0"/>
              </a:spcBef>
              <a:spcAft>
                <a:spcPct val="0"/>
              </a:spcAft>
            </a:pPr>
            <a:endParaRPr lang="en-AU" altLang="en-US" sz="1800"/>
          </a:p>
          <a:p>
            <a:pPr defTabSz="914400" eaLnBrk="0" fontAlgn="base" hangingPunct="0">
              <a:spcBef>
                <a:spcPct val="0"/>
              </a:spcBef>
              <a:spcAft>
                <a:spcPct val="0"/>
              </a:spcAft>
            </a:pPr>
            <a:r>
              <a:rPr lang="en-AU" altLang="en-US" sz="1800">
                <a:ea typeface="Calibri" panose="020F0502020204030204" pitchFamily="34" charset="0"/>
                <a:cs typeface="Arial" panose="020B0604020202020204" pitchFamily="34" charset="0"/>
              </a:rPr>
              <a:t>To view a copy of this licence, visit </a:t>
            </a:r>
            <a:r>
              <a:rPr lang="en-AU" altLang="en-US" sz="1800">
                <a:ea typeface="Calibri" panose="020F0502020204030204" pitchFamily="34" charset="0"/>
                <a:cs typeface="Arial" panose="020B0604020202020204" pitchFamily="34" charset="0"/>
                <a:hlinkClick r:id="rId3"/>
              </a:rPr>
              <a:t>www.creativecommons.org/licenses/by/3.0/</a:t>
            </a:r>
            <a:r>
              <a:rPr lang="en-AU" altLang="en-US" sz="1800">
                <a:ea typeface="Calibri" panose="020F0502020204030204" pitchFamily="34" charset="0"/>
                <a:cs typeface="Arial" panose="020B0604020202020204" pitchFamily="34" charset="0"/>
              </a:rPr>
              <a:t>  </a:t>
            </a:r>
            <a:endParaRPr lang="en-AU" altLang="en-US" sz="1800"/>
          </a:p>
          <a:p>
            <a:pPr defTabSz="914400" eaLnBrk="0" fontAlgn="base" hangingPunct="0">
              <a:spcBef>
                <a:spcPct val="0"/>
              </a:spcBef>
              <a:spcAft>
                <a:spcPct val="0"/>
              </a:spcAft>
            </a:pPr>
            <a:r>
              <a:rPr lang="en-AU" altLang="en-US" sz="1800">
                <a:ea typeface="Calibri" panose="020F0502020204030204" pitchFamily="34" charset="0"/>
                <a:cs typeface="Arial" panose="020B0604020202020204" pitchFamily="34" charset="0"/>
              </a:rPr>
              <a:t>In essence, you are free to copy, communicate and adapt this presentation, as long as you attribute the work to the State of Queensland (Queensland Audit Office). </a:t>
            </a:r>
          </a:p>
          <a:p>
            <a:pPr defTabSz="914400" eaLnBrk="0" fontAlgn="base" hangingPunct="0">
              <a:spcBef>
                <a:spcPct val="0"/>
              </a:spcBef>
              <a:spcAft>
                <a:spcPct val="0"/>
              </a:spcAft>
            </a:pPr>
            <a:r>
              <a:rPr lang="en-AU" altLang="en-US" sz="1800">
                <a:ea typeface="Calibri" panose="020F0502020204030204" pitchFamily="34" charset="0"/>
                <a:cs typeface="Arial" panose="020B0604020202020204" pitchFamily="34" charset="0"/>
              </a:rPr>
              <a:t>[Title of presentation].</a:t>
            </a:r>
          </a:p>
          <a:p>
            <a:pPr defTabSz="914400" eaLnBrk="0" fontAlgn="base" hangingPunct="0">
              <a:spcBef>
                <a:spcPct val="0"/>
              </a:spcBef>
              <a:spcAft>
                <a:spcPct val="0"/>
              </a:spcAft>
            </a:pPr>
            <a:endParaRPr lang="en-AU" altLang="en-US" sz="1800">
              <a:cs typeface="Arial" panose="020B0604020202020204" pitchFamily="34" charset="0"/>
            </a:endParaRPr>
          </a:p>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defRPr/>
            </a:pPr>
            <a:r>
              <a:rPr lang="en-AU" altLang="en-US" sz="1800">
                <a:ea typeface="Calibri" panose="020F0502020204030204" pitchFamily="34" charset="0"/>
                <a:cs typeface="Arial" panose="020B0604020202020204" pitchFamily="34" charset="0"/>
              </a:rPr>
              <a:t>© The State of Queensland (Queensland Audit Office) 2018. </a:t>
            </a:r>
            <a:endParaRPr lang="en-AU" altLang="en-US" sz="1800"/>
          </a:p>
          <a:p>
            <a:pPr defTabSz="914400" eaLnBrk="0" fontAlgn="base" hangingPunct="0">
              <a:spcBef>
                <a:spcPct val="0"/>
              </a:spcBef>
              <a:spcAft>
                <a:spcPct val="0"/>
              </a:spcAft>
            </a:pPr>
            <a:endParaRPr lang="en-AU" altLang="en-US" sz="1800"/>
          </a:p>
        </p:txBody>
      </p:sp>
      <p:sp>
        <p:nvSpPr>
          <p:cNvPr id="8" name="Title 1">
            <a:extLst>
              <a:ext uri="{FF2B5EF4-FFF2-40B4-BE49-F238E27FC236}">
                <a16:creationId xmlns:a16="http://schemas.microsoft.com/office/drawing/2014/main" id="{33DFF8D1-BD2F-4296-85B9-77C6460CCB33}"/>
              </a:ext>
            </a:extLst>
          </p:cNvPr>
          <p:cNvSpPr>
            <a:spLocks noGrp="1"/>
          </p:cNvSpPr>
          <p:nvPr>
            <p:ph type="title" hasCustomPrompt="1"/>
          </p:nvPr>
        </p:nvSpPr>
        <p:spPr>
          <a:xfrm>
            <a:off x="164425" y="2224727"/>
            <a:ext cx="1980000" cy="1080000"/>
          </a:xfrm>
          <a:prstGeom prst="rect">
            <a:avLst/>
          </a:prstGeom>
        </p:spPr>
        <p:txBody>
          <a:bodyPr lIns="0" tIns="0" rIns="0" bIns="0" anchor="b">
            <a:normAutofit/>
          </a:bodyPr>
          <a:lstStyle>
            <a:lvl1pPr>
              <a:defRPr sz="2000">
                <a:solidFill>
                  <a:schemeClr val="bg1"/>
                </a:solidFill>
              </a:defRPr>
            </a:lvl1pPr>
          </a:lstStyle>
          <a:p>
            <a:r>
              <a:rPr lang="en-US"/>
              <a:t>Disclaimer</a:t>
            </a:r>
          </a:p>
        </p:txBody>
      </p:sp>
      <p:cxnSp>
        <p:nvCxnSpPr>
          <p:cNvPr id="9" name="Straight Connector 8">
            <a:extLst>
              <a:ext uri="{FF2B5EF4-FFF2-40B4-BE49-F238E27FC236}">
                <a16:creationId xmlns:a16="http://schemas.microsoft.com/office/drawing/2014/main" id="{52F9FC2F-B62F-4DD1-980D-8EA37B0BF8EC}"/>
              </a:ext>
            </a:extLst>
          </p:cNvPr>
          <p:cNvCxnSpPr>
            <a:cxnSpLocks/>
          </p:cNvCxnSpPr>
          <p:nvPr userDrawn="1"/>
        </p:nvCxnSpPr>
        <p:spPr>
          <a:xfrm>
            <a:off x="164425"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4" descr="image">
            <a:extLst>
              <a:ext uri="{FF2B5EF4-FFF2-40B4-BE49-F238E27FC236}">
                <a16:creationId xmlns:a16="http://schemas.microsoft.com/office/drawing/2014/main" id="{999C81B8-3639-449B-B0D1-7BF5F83991CA}"/>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841828" y="3659184"/>
            <a:ext cx="759208"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898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Normal with key points - structur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779050-FA25-4AA1-9712-C3A2EC7BD0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279" y="-12620"/>
            <a:ext cx="2142000" cy="6870619"/>
          </a:xfrm>
          <a:prstGeom prst="rect">
            <a:avLst/>
          </a:prstGeom>
        </p:spPr>
      </p:pic>
      <p:sp>
        <p:nvSpPr>
          <p:cNvPr id="2" name="Title 1">
            <a:extLst>
              <a:ext uri="{FF2B5EF4-FFF2-40B4-BE49-F238E27FC236}">
                <a16:creationId xmlns:a16="http://schemas.microsoft.com/office/drawing/2014/main" id="{69BC77BD-F7BA-B440-B3A2-F34EF5A7ACFA}"/>
              </a:ext>
            </a:extLst>
          </p:cNvPr>
          <p:cNvSpPr>
            <a:spLocks noGrp="1"/>
          </p:cNvSpPr>
          <p:nvPr>
            <p:ph type="title" hasCustomPrompt="1"/>
          </p:nvPr>
        </p:nvSpPr>
        <p:spPr>
          <a:xfrm>
            <a:off x="135020" y="2242311"/>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sp>
        <p:nvSpPr>
          <p:cNvPr id="4" name="Rectangle 3">
            <a:extLst>
              <a:ext uri="{FF2B5EF4-FFF2-40B4-BE49-F238E27FC236}">
                <a16:creationId xmlns:a16="http://schemas.microsoft.com/office/drawing/2014/main" id="{F3BF7A52-C7E8-334D-AD26-39C1FAF77218}"/>
              </a:ext>
            </a:extLst>
          </p:cNvPr>
          <p:cNvSpPr/>
          <p:nvPr userDrawn="1"/>
        </p:nvSpPr>
        <p:spPr>
          <a:xfrm>
            <a:off x="7361817" y="-12619"/>
            <a:ext cx="4920867"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F89E0D32-A24B-3F47-817E-C74C80A0CCE4}"/>
              </a:ext>
            </a:extLst>
          </p:cNvPr>
          <p:cNvSpPr>
            <a:spLocks noGrp="1"/>
          </p:cNvSpPr>
          <p:nvPr>
            <p:ph idx="10" hasCustomPrompt="1"/>
          </p:nvPr>
        </p:nvSpPr>
        <p:spPr>
          <a:xfrm>
            <a:off x="8516039" y="662120"/>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1</a:t>
            </a:r>
          </a:p>
        </p:txBody>
      </p:sp>
      <p:sp>
        <p:nvSpPr>
          <p:cNvPr id="21" name="Content Placeholder 2">
            <a:extLst>
              <a:ext uri="{FF2B5EF4-FFF2-40B4-BE49-F238E27FC236}">
                <a16:creationId xmlns:a16="http://schemas.microsoft.com/office/drawing/2014/main" id="{D1360E7F-3A9E-B54A-A04F-0578575D3303}"/>
              </a:ext>
            </a:extLst>
          </p:cNvPr>
          <p:cNvSpPr>
            <a:spLocks noGrp="1"/>
          </p:cNvSpPr>
          <p:nvPr>
            <p:ph idx="11" hasCustomPrompt="1"/>
          </p:nvPr>
        </p:nvSpPr>
        <p:spPr>
          <a:xfrm>
            <a:off x="8516039" y="233354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2</a:t>
            </a:r>
          </a:p>
        </p:txBody>
      </p:sp>
      <p:sp>
        <p:nvSpPr>
          <p:cNvPr id="26" name="Content Placeholder 2">
            <a:extLst>
              <a:ext uri="{FF2B5EF4-FFF2-40B4-BE49-F238E27FC236}">
                <a16:creationId xmlns:a16="http://schemas.microsoft.com/office/drawing/2014/main" id="{67E87CEA-E190-F746-AF59-DB7D1D9BDE5C}"/>
              </a:ext>
            </a:extLst>
          </p:cNvPr>
          <p:cNvSpPr>
            <a:spLocks noGrp="1"/>
          </p:cNvSpPr>
          <p:nvPr>
            <p:ph idx="12" hasCustomPrompt="1"/>
          </p:nvPr>
        </p:nvSpPr>
        <p:spPr>
          <a:xfrm>
            <a:off x="8516038" y="3879826"/>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3</a:t>
            </a:r>
          </a:p>
        </p:txBody>
      </p:sp>
      <p:sp>
        <p:nvSpPr>
          <p:cNvPr id="27" name="Content Placeholder 2">
            <a:extLst>
              <a:ext uri="{FF2B5EF4-FFF2-40B4-BE49-F238E27FC236}">
                <a16:creationId xmlns:a16="http://schemas.microsoft.com/office/drawing/2014/main" id="{38F4081E-AAEE-9E41-8420-31EA38806FB6}"/>
              </a:ext>
            </a:extLst>
          </p:cNvPr>
          <p:cNvSpPr>
            <a:spLocks noGrp="1"/>
          </p:cNvSpPr>
          <p:nvPr>
            <p:ph idx="13" hasCustomPrompt="1"/>
          </p:nvPr>
        </p:nvSpPr>
        <p:spPr>
          <a:xfrm>
            <a:off x="8516037" y="5368913"/>
            <a:ext cx="3393129" cy="613814"/>
          </a:xfrm>
          <a:prstGeom prst="rect">
            <a:avLst/>
          </a:prstGeom>
        </p:spPr>
        <p:txBody>
          <a:bodyPr anchor="ctr"/>
          <a:lstStyle>
            <a:lvl1pPr marL="0" indent="0">
              <a:buNone/>
              <a:defRPr sz="1600" b="1">
                <a:solidFill>
                  <a:srgbClr val="363F7C"/>
                </a:solidFill>
                <a:latin typeface="Myriad Pro" panose="020B0503030403020204" pitchFamily="34" charset="0"/>
              </a:defRPr>
            </a:lvl1pPr>
            <a:lvl2pPr marL="457200" indent="0">
              <a:buNone/>
              <a:defRPr>
                <a:solidFill>
                  <a:srgbClr val="363F7C"/>
                </a:solidFill>
                <a:latin typeface="Myriad Pro" panose="020B0503030403020204" pitchFamily="34" charset="0"/>
              </a:defRPr>
            </a:lvl2pPr>
            <a:lvl3pPr marL="914400" indent="0">
              <a:buNone/>
              <a:defRPr>
                <a:solidFill>
                  <a:srgbClr val="363F7C"/>
                </a:solidFill>
                <a:latin typeface="Myriad Pro" panose="020B0503030403020204" pitchFamily="34" charset="0"/>
              </a:defRPr>
            </a:lvl3pPr>
            <a:lvl4pPr marL="1371600" indent="0">
              <a:buNone/>
              <a:defRPr>
                <a:solidFill>
                  <a:srgbClr val="363F7C"/>
                </a:solidFill>
                <a:latin typeface="Myriad Pro" panose="020B0503030403020204" pitchFamily="34" charset="0"/>
              </a:defRPr>
            </a:lvl4pPr>
            <a:lvl5pPr marL="1828800" indent="0">
              <a:buNone/>
              <a:defRPr>
                <a:solidFill>
                  <a:srgbClr val="363F7C"/>
                </a:solidFill>
                <a:latin typeface="Myriad Pro" panose="020B0503030403020204" pitchFamily="34" charset="0"/>
              </a:defRPr>
            </a:lvl5pPr>
          </a:lstStyle>
          <a:p>
            <a:pPr lvl="0"/>
            <a:r>
              <a:rPr lang="en-US"/>
              <a:t>Main point/topic 4</a:t>
            </a:r>
          </a:p>
        </p:txBody>
      </p:sp>
      <p:sp>
        <p:nvSpPr>
          <p:cNvPr id="28" name="Content Placeholder 2">
            <a:extLst>
              <a:ext uri="{FF2B5EF4-FFF2-40B4-BE49-F238E27FC236}">
                <a16:creationId xmlns:a16="http://schemas.microsoft.com/office/drawing/2014/main" id="{D7190210-55A0-B14E-9A83-4AEF87A38263}"/>
              </a:ext>
            </a:extLst>
          </p:cNvPr>
          <p:cNvSpPr>
            <a:spLocks noGrp="1"/>
          </p:cNvSpPr>
          <p:nvPr>
            <p:ph idx="1" hasCustomPrompt="1"/>
          </p:nvPr>
        </p:nvSpPr>
        <p:spPr>
          <a:xfrm>
            <a:off x="2873632" y="802059"/>
            <a:ext cx="3962269" cy="5253881"/>
          </a:xfrm>
          <a:prstGeom prst="rect">
            <a:avLst/>
          </a:prstGeom>
        </p:spPr>
        <p:txBody>
          <a:bodyPr/>
          <a:lstStyle>
            <a:lvl1pPr marL="0" indent="0" algn="l">
              <a:lnSpc>
                <a:spcPct val="110000"/>
              </a:lnSpc>
              <a:spcBef>
                <a:spcPts val="400"/>
              </a:spcBef>
              <a:buNone/>
              <a:defRPr sz="2200" b="0">
                <a:solidFill>
                  <a:schemeClr val="tx1"/>
                </a:solidFill>
                <a:latin typeface="Myriad Pro" panose="020B0503030403020204" pitchFamily="34" charset="0"/>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lvl="0"/>
            <a:r>
              <a:rPr lang="en-US"/>
              <a:t>Insert text</a:t>
            </a:r>
          </a:p>
        </p:txBody>
      </p:sp>
      <p:cxnSp>
        <p:nvCxnSpPr>
          <p:cNvPr id="20" name="Straight Connector 19">
            <a:extLst>
              <a:ext uri="{FF2B5EF4-FFF2-40B4-BE49-F238E27FC236}">
                <a16:creationId xmlns:a16="http://schemas.microsoft.com/office/drawing/2014/main" id="{BE4035AE-E117-4535-AFC4-B4D76CB1C30D}"/>
              </a:ext>
            </a:extLst>
          </p:cNvPr>
          <p:cNvCxnSpPr>
            <a:cxnSpLocks/>
          </p:cNvCxnSpPr>
          <p:nvPr userDrawn="1"/>
        </p:nvCxnSpPr>
        <p:spPr>
          <a:xfrm>
            <a:off x="135020"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7412EBC-A424-499C-B265-70867CB4162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2117263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D401-0B2E-896E-821D-7DB9FF085C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717B5AC-40C0-0A1A-6983-8852416E9D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0440BBA-C340-CC2D-CB85-66BE4BCD38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B1082CC-2580-F414-FB8B-A1F596F56DF8}"/>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6" name="Footer Placeholder 5">
            <a:extLst>
              <a:ext uri="{FF2B5EF4-FFF2-40B4-BE49-F238E27FC236}">
                <a16:creationId xmlns:a16="http://schemas.microsoft.com/office/drawing/2014/main" id="{C8320D4A-7D51-7F51-1EFC-989EDEE4880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CC9446-2DE2-C34D-BDE3-C7227DD61FBC}"/>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2801240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Normakl structur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ECC174-5B0E-4AD2-8735-540285030F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279" y="-12620"/>
            <a:ext cx="2142000" cy="6870619"/>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72725"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72725"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5C43E475-105F-4AA8-B67D-5257945907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3912419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Conten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6B0E74-30F2-419A-A2AD-BFF8728DDC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73"/>
            <a:ext cx="2142000" cy="6929073"/>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55631"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55631"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B86E9CBD-8770-4D08-8767-83E7CCED7C9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169267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Normal - roads at n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E1B0E-C2C0-42C7-B816-D6E5BD531F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2142000" cy="6847377"/>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72727"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72727"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12F2EF94-E49A-4AFE-9D8A-42C573BAB5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453597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289D345A-B20A-49F1-8F03-F91E9A5F9C49}" type="datetimeFigureOut">
              <a:rPr lang="en-AU" smtClean="0">
                <a:solidFill>
                  <a:prstClr val="black">
                    <a:tint val="75000"/>
                  </a:prstClr>
                </a:solidFill>
              </a:rPr>
              <a:pPr/>
              <a:t>18/04/2024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7DD5A6-8F24-43F2-B401-7DDDE114F6F7}"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444229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9D345A-B20A-49F1-8F03-F91E9A5F9C49}" type="datetimeFigureOut">
              <a:rPr lang="en-AU" smtClean="0">
                <a:solidFill>
                  <a:prstClr val="black">
                    <a:tint val="75000"/>
                  </a:prstClr>
                </a:solidFill>
              </a:rPr>
              <a:pPr/>
              <a:t>18/04/2024</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247DD5A6-8F24-43F2-B401-7DDDE114F6F7}"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592023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861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6_Conten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23DA24-1C68-462E-8B34-C34470F4B0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142000" cy="6858000"/>
          </a:xfrm>
          <a:prstGeom prst="rect">
            <a:avLst/>
          </a:prstGeom>
        </p:spPr>
      </p:pic>
      <p:sp>
        <p:nvSpPr>
          <p:cNvPr id="13" name="Content Placeholder 2">
            <a:extLst>
              <a:ext uri="{FF2B5EF4-FFF2-40B4-BE49-F238E27FC236}">
                <a16:creationId xmlns:a16="http://schemas.microsoft.com/office/drawing/2014/main" id="{B8E3FFE7-A85E-5D40-913D-740FB4371C2F}"/>
              </a:ext>
            </a:extLst>
          </p:cNvPr>
          <p:cNvSpPr>
            <a:spLocks noGrp="1"/>
          </p:cNvSpPr>
          <p:nvPr>
            <p:ph idx="1" hasCustomPrompt="1"/>
          </p:nvPr>
        </p:nvSpPr>
        <p:spPr>
          <a:xfrm>
            <a:off x="2873632" y="802059"/>
            <a:ext cx="8517809" cy="5253881"/>
          </a:xfrm>
          <a:prstGeom prst="rect">
            <a:avLst/>
          </a:prstGeom>
        </p:spPr>
        <p:txBody>
          <a:bodyPr/>
          <a:lstStyle>
            <a:lvl1pPr marL="0" indent="0" algn="l">
              <a:lnSpc>
                <a:spcPct val="110000"/>
              </a:lnSpc>
              <a:spcBef>
                <a:spcPts val="400"/>
              </a:spcBef>
              <a:buNone/>
              <a:defRPr lang="en-US" sz="2200" b="0" kern="1200" dirty="0">
                <a:solidFill>
                  <a:schemeClr val="tx1"/>
                </a:solidFill>
                <a:latin typeface="Myriad Pro" panose="020B0503030403020204" pitchFamily="34" charset="0"/>
                <a:ea typeface="+mn-ea"/>
                <a:cs typeface="+mn-cs"/>
              </a:defRPr>
            </a:lvl1pPr>
            <a:lvl2pPr marL="180000" indent="-180000" algn="l">
              <a:lnSpc>
                <a:spcPct val="150000"/>
              </a:lnSpc>
              <a:buFont typeface="Arial" panose="020B0604020202020204" pitchFamily="34" charset="0"/>
              <a:buChar char="•"/>
              <a:defRPr sz="1600">
                <a:solidFill>
                  <a:schemeClr val="tx1"/>
                </a:solidFill>
                <a:latin typeface="Myriad Pro" panose="020B0503030403020204" pitchFamily="34" charset="0"/>
              </a:defRPr>
            </a:lvl2pPr>
            <a:lvl3pPr marL="360000" indent="-180000" algn="l">
              <a:lnSpc>
                <a:spcPct val="150000"/>
              </a:lnSpc>
              <a:buFontTx/>
              <a:buChar char="‒"/>
              <a:defRPr sz="1400">
                <a:solidFill>
                  <a:schemeClr val="tx1"/>
                </a:solidFill>
                <a:latin typeface="Myriad Pro" panose="020B0503030403020204" pitchFamily="34" charset="0"/>
              </a:defRPr>
            </a:lvl3pPr>
            <a:lvl4pPr marL="540000" indent="-180000" algn="l">
              <a:lnSpc>
                <a:spcPct val="150000"/>
              </a:lnSpc>
              <a:buFont typeface="Arial" panose="020B0604020202020204" pitchFamily="34" charset="0"/>
              <a:buChar char="•"/>
              <a:defRPr sz="1400">
                <a:solidFill>
                  <a:schemeClr val="tx1"/>
                </a:solidFill>
                <a:latin typeface="Myriad Pro" panose="020B0503030403020204" pitchFamily="34" charset="0"/>
              </a:defRPr>
            </a:lvl4pPr>
            <a:lvl5pPr marL="720000" indent="-180000" algn="l">
              <a:lnSpc>
                <a:spcPct val="150000"/>
              </a:lnSpc>
              <a:buFontTx/>
              <a:buChar char="‒"/>
              <a:defRPr sz="1400">
                <a:solidFill>
                  <a:schemeClr val="tx1"/>
                </a:solidFill>
                <a:latin typeface="Myriad Pro" panose="020B0503030403020204" pitchFamily="34" charset="0"/>
              </a:defRPr>
            </a:lvl5pPr>
          </a:lstStyle>
          <a:p>
            <a:pPr marL="0" lvl="0" indent="0" algn="l" defTabSz="914400" rtl="0" eaLnBrk="1" latinLnBrk="0" hangingPunct="1">
              <a:lnSpc>
                <a:spcPct val="110000"/>
              </a:lnSpc>
              <a:spcBef>
                <a:spcPts val="400"/>
              </a:spcBef>
              <a:buFont typeface="Arial" panose="020B0604020202020204" pitchFamily="34" charset="0"/>
              <a:buNone/>
            </a:pPr>
            <a:r>
              <a:rPr lang="en-US"/>
              <a:t>Insert text</a:t>
            </a:r>
          </a:p>
        </p:txBody>
      </p:sp>
      <p:cxnSp>
        <p:nvCxnSpPr>
          <p:cNvPr id="8" name="Straight Connector 7">
            <a:extLst>
              <a:ext uri="{FF2B5EF4-FFF2-40B4-BE49-F238E27FC236}">
                <a16:creationId xmlns:a16="http://schemas.microsoft.com/office/drawing/2014/main" id="{E95C4D92-EF8F-4C44-8551-54A9CEB42982}"/>
              </a:ext>
            </a:extLst>
          </p:cNvPr>
          <p:cNvCxnSpPr>
            <a:cxnSpLocks/>
          </p:cNvCxnSpPr>
          <p:nvPr userDrawn="1"/>
        </p:nvCxnSpPr>
        <p:spPr>
          <a:xfrm>
            <a:off x="172725" y="3491387"/>
            <a:ext cx="6460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7206117-7A5F-44F3-A241-1B6F5F5F316C}"/>
              </a:ext>
            </a:extLst>
          </p:cNvPr>
          <p:cNvSpPr>
            <a:spLocks noGrp="1"/>
          </p:cNvSpPr>
          <p:nvPr>
            <p:ph type="title" hasCustomPrompt="1"/>
          </p:nvPr>
        </p:nvSpPr>
        <p:spPr>
          <a:xfrm>
            <a:off x="172725" y="2224727"/>
            <a:ext cx="1980000" cy="1080000"/>
          </a:xfrm>
          <a:prstGeom prst="rect">
            <a:avLst/>
          </a:prstGeom>
          <a:solidFill>
            <a:srgbClr val="FFFFFF">
              <a:alpha val="89804"/>
            </a:srgbClr>
          </a:solidFill>
        </p:spPr>
        <p:txBody>
          <a:bodyPr lIns="72000" tIns="36000" rIns="72000" bIns="36000" anchor="b">
            <a:normAutofit/>
          </a:bodyPr>
          <a:lstStyle>
            <a:lvl1pPr>
              <a:defRPr sz="2200">
                <a:solidFill>
                  <a:srgbClr val="363F7C"/>
                </a:solidFill>
              </a:defRPr>
            </a:lvl1pPr>
          </a:lstStyle>
          <a:p>
            <a:r>
              <a:rPr lang="en-US"/>
              <a:t>Slide title</a:t>
            </a:r>
          </a:p>
        </p:txBody>
      </p:sp>
      <p:pic>
        <p:nvPicPr>
          <p:cNvPr id="10" name="Picture 9">
            <a:extLst>
              <a:ext uri="{FF2B5EF4-FFF2-40B4-BE49-F238E27FC236}">
                <a16:creationId xmlns:a16="http://schemas.microsoft.com/office/drawing/2014/main" id="{5C43E475-105F-4AA8-B67D-5257945907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52000" y="6348259"/>
            <a:ext cx="370305" cy="377534"/>
          </a:xfrm>
          <a:prstGeom prst="rect">
            <a:avLst/>
          </a:prstGeom>
        </p:spPr>
      </p:pic>
    </p:spTree>
    <p:extLst>
      <p:ext uri="{BB962C8B-B14F-4D97-AF65-F5344CB8AC3E}">
        <p14:creationId xmlns:p14="http://schemas.microsoft.com/office/powerpoint/2010/main" val="249421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79F8-7900-6F42-6304-63F72E33A85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393224C-458B-5673-DD56-F58728621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E4AAA3-E5D9-95BE-15DC-2C4CAF6C2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BD6C02C-B00D-10F2-9012-C7B432A5A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1B5595-4621-B62A-DF80-EACAD9DAE2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17BFE9C-C506-E83C-CF56-62D0D2DE2D91}"/>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8" name="Footer Placeholder 7">
            <a:extLst>
              <a:ext uri="{FF2B5EF4-FFF2-40B4-BE49-F238E27FC236}">
                <a16:creationId xmlns:a16="http://schemas.microsoft.com/office/drawing/2014/main" id="{06BE3671-7504-A2C4-E5C5-A0A453507EE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D64CA57-605B-798D-10AF-46D4B8984D73}"/>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1566599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0BFE5-8971-9B60-DC5B-C080FA4D84D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D1C6ED7-5C98-CFAF-EB77-F49742C9214A}"/>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4" name="Footer Placeholder 3">
            <a:extLst>
              <a:ext uri="{FF2B5EF4-FFF2-40B4-BE49-F238E27FC236}">
                <a16:creationId xmlns:a16="http://schemas.microsoft.com/office/drawing/2014/main" id="{F2A7D74B-B21A-3A9A-FF83-51B9DC52FE8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BEB4A53-BDEA-B8C1-8BD2-7BB7EAE14CA2}"/>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3670313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7B9CBD-BBA2-4885-8224-E612FC4BF6D5}"/>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3" name="Footer Placeholder 2">
            <a:extLst>
              <a:ext uri="{FF2B5EF4-FFF2-40B4-BE49-F238E27FC236}">
                <a16:creationId xmlns:a16="http://schemas.microsoft.com/office/drawing/2014/main" id="{91E1A0D7-F94A-5C2B-69D0-75E5A5875DD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D8CC94C-FC5D-04B0-0929-1495ADBDC51A}"/>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274279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A43D-C7FA-940D-FCE4-21CC0A3D9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4108078-B217-A4B3-1282-76DC83DEBF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563FE6D-5B43-8427-FBC6-3D7D25904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11C202-0333-FC7B-8BBC-BABD3D1F36CB}"/>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6" name="Footer Placeholder 5">
            <a:extLst>
              <a:ext uri="{FF2B5EF4-FFF2-40B4-BE49-F238E27FC236}">
                <a16:creationId xmlns:a16="http://schemas.microsoft.com/office/drawing/2014/main" id="{2B389B5C-829D-768A-5C27-06ACE8801F3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FEB35A2-3FBB-0FB0-D4E8-C99DD2EE77AB}"/>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82390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4DC7-4ABA-05F5-E282-04F93E2ABB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B4BFE70-220C-40C9-AB76-8ACD2EB64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147607E-AB28-46D4-63E0-F35F28BA6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F00BDF-8ACF-743B-FDD1-28D2B503BDBC}"/>
              </a:ext>
            </a:extLst>
          </p:cNvPr>
          <p:cNvSpPr>
            <a:spLocks noGrp="1"/>
          </p:cNvSpPr>
          <p:nvPr>
            <p:ph type="dt" sz="half" idx="10"/>
          </p:nvPr>
        </p:nvSpPr>
        <p:spPr/>
        <p:txBody>
          <a:bodyPr/>
          <a:lstStyle/>
          <a:p>
            <a:fld id="{32D0A421-DCCC-4388-A4F6-32A6A781757B}" type="datetimeFigureOut">
              <a:rPr lang="en-AU" smtClean="0"/>
              <a:t>18/04/2024</a:t>
            </a:fld>
            <a:endParaRPr lang="en-AU"/>
          </a:p>
        </p:txBody>
      </p:sp>
      <p:sp>
        <p:nvSpPr>
          <p:cNvPr id="6" name="Footer Placeholder 5">
            <a:extLst>
              <a:ext uri="{FF2B5EF4-FFF2-40B4-BE49-F238E27FC236}">
                <a16:creationId xmlns:a16="http://schemas.microsoft.com/office/drawing/2014/main" id="{63EC2B2C-9241-8058-0A2A-F360BFD6A0D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628150F-BC4A-9B66-6BBA-AB56B70300F4}"/>
              </a:ext>
            </a:extLst>
          </p:cNvPr>
          <p:cNvSpPr>
            <a:spLocks noGrp="1"/>
          </p:cNvSpPr>
          <p:nvPr>
            <p:ph type="sldNum" sz="quarter" idx="12"/>
          </p:nvPr>
        </p:nvSpPr>
        <p:spPr/>
        <p:txBody>
          <a:bodyPr/>
          <a:lstStyle/>
          <a:p>
            <a:fld id="{CEA74B96-861C-4840-9236-1EA309A0FD9D}" type="slidenum">
              <a:rPr lang="en-AU" smtClean="0"/>
              <a:t>‹#›</a:t>
            </a:fld>
            <a:endParaRPr lang="en-AU"/>
          </a:p>
        </p:txBody>
      </p:sp>
    </p:spTree>
    <p:extLst>
      <p:ext uri="{BB962C8B-B14F-4D97-AF65-F5344CB8AC3E}">
        <p14:creationId xmlns:p14="http://schemas.microsoft.com/office/powerpoint/2010/main" val="192299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image" Target="../media/image4.jpe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image" Target="../media/image3.jpeg"/><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theme" Target="../theme/theme2.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C1E6B-A6BC-2467-2E52-54BC73A27E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7B32CFF-C6C7-2C3E-59C8-EFA3D3E234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21E9BA-45F5-609D-1BBA-B0DD095FF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D0A421-DCCC-4388-A4F6-32A6A781757B}" type="datetimeFigureOut">
              <a:rPr lang="en-AU" smtClean="0"/>
              <a:t>18/04/2024</a:t>
            </a:fld>
            <a:endParaRPr lang="en-AU"/>
          </a:p>
        </p:txBody>
      </p:sp>
      <p:sp>
        <p:nvSpPr>
          <p:cNvPr id="5" name="Footer Placeholder 4">
            <a:extLst>
              <a:ext uri="{FF2B5EF4-FFF2-40B4-BE49-F238E27FC236}">
                <a16:creationId xmlns:a16="http://schemas.microsoft.com/office/drawing/2014/main" id="{88581F9C-159C-4158-6355-AA92570AE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60ED009-52A9-1217-E219-797438A3EA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A74B96-861C-4840-9236-1EA309A0FD9D}" type="slidenum">
              <a:rPr lang="en-AU" smtClean="0"/>
              <a:t>‹#›</a:t>
            </a:fld>
            <a:endParaRPr lang="en-AU"/>
          </a:p>
        </p:txBody>
      </p:sp>
      <p:sp>
        <p:nvSpPr>
          <p:cNvPr id="8" name="TextBox 7">
            <a:extLst>
              <a:ext uri="{FF2B5EF4-FFF2-40B4-BE49-F238E27FC236}">
                <a16:creationId xmlns:a16="http://schemas.microsoft.com/office/drawing/2014/main" id="{7BA491CC-F9F2-6D65-06A5-16126924FB05}"/>
              </a:ext>
            </a:extLst>
          </p:cNvPr>
          <p:cNvSpPr txBox="1"/>
          <p:nvPr userDrawn="1">
            <p:extLst>
              <p:ext uri="{1162E1C5-73C7-4A58-AE30-91384D911F3F}">
                <p184:classification xmlns:p184="http://schemas.microsoft.com/office/powerpoint/2018/4/main" val="hdr"/>
              </p:ext>
            </p:extLst>
          </p:nvPr>
        </p:nvSpPr>
        <p:spPr>
          <a:xfrm>
            <a:off x="5811012" y="63500"/>
            <a:ext cx="604838" cy="152400"/>
          </a:xfrm>
          <a:prstGeom prst="rect">
            <a:avLst/>
          </a:prstGeom>
        </p:spPr>
        <p:txBody>
          <a:bodyPr horzOverflow="overflow" lIns="0" tIns="0" rIns="0" bIns="0">
            <a:spAutoFit/>
          </a:bodyPr>
          <a:lstStyle/>
          <a:p>
            <a:pPr algn="l"/>
            <a:r>
              <a:rPr lang="en-AU" sz="1000">
                <a:solidFill>
                  <a:srgbClr val="363F7C"/>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70719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858594-F5FE-2849-95D8-343DF7DD3CEA}"/>
              </a:ext>
            </a:extLst>
          </p:cNvPr>
          <p:cNvSpPr>
            <a:spLocks noGrp="1"/>
          </p:cNvSpPr>
          <p:nvPr>
            <p:ph type="title"/>
          </p:nvPr>
        </p:nvSpPr>
        <p:spPr>
          <a:xfrm>
            <a:off x="3069166" y="2651519"/>
            <a:ext cx="6438901" cy="488692"/>
          </a:xfrm>
          <a:prstGeom prst="rect">
            <a:avLst/>
          </a:prstGeom>
        </p:spPr>
        <p:txBody>
          <a:bodyPr vert="horz" lIns="91440" tIns="45720" rIns="91440" bIns="45720" rtlCol="0" anchor="ctr">
            <a:normAutofit/>
          </a:bodyPr>
          <a:lstStyle/>
          <a:p>
            <a:r>
              <a:rPr lang="en-US"/>
              <a:t>Click to edit Master title style</a:t>
            </a:r>
          </a:p>
        </p:txBody>
      </p:sp>
      <p:cxnSp>
        <p:nvCxnSpPr>
          <p:cNvPr id="14" name="Straight Connector 13">
            <a:extLst>
              <a:ext uri="{FF2B5EF4-FFF2-40B4-BE49-F238E27FC236}">
                <a16:creationId xmlns:a16="http://schemas.microsoft.com/office/drawing/2014/main" id="{DF80E0C3-3C36-DC40-AF3A-130C33121EB6}"/>
              </a:ext>
            </a:extLst>
          </p:cNvPr>
          <p:cNvCxnSpPr/>
          <p:nvPr userDrawn="1"/>
        </p:nvCxnSpPr>
        <p:spPr>
          <a:xfrm>
            <a:off x="3183467" y="3936136"/>
            <a:ext cx="1168400" cy="0"/>
          </a:xfrm>
          <a:prstGeom prst="line">
            <a:avLst/>
          </a:prstGeom>
          <a:ln w="25400">
            <a:solidFill>
              <a:srgbClr val="363F7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D818188-621A-47DF-8665-739061231427}"/>
              </a:ext>
            </a:extLst>
          </p:cNvPr>
          <p:cNvPicPr>
            <a:picLocks noChangeAspect="1"/>
          </p:cNvPicPr>
          <p:nvPr userDrawn="1"/>
        </p:nvPicPr>
        <p:blipFill rotWithShape="1">
          <a:blip r:embed="rId36" cstate="email">
            <a:extLst>
              <a:ext uri="{28A0092B-C50C-407E-A947-70E740481C1C}">
                <a14:useLocalDpi xmlns:a14="http://schemas.microsoft.com/office/drawing/2010/main"/>
              </a:ext>
            </a:extLst>
          </a:blip>
          <a:srcRect l="-1"/>
          <a:stretch/>
        </p:blipFill>
        <p:spPr>
          <a:xfrm>
            <a:off x="-392966" y="0"/>
            <a:ext cx="2538289" cy="6857999"/>
          </a:xfrm>
          <a:prstGeom prst="rect">
            <a:avLst/>
          </a:prstGeom>
        </p:spPr>
      </p:pic>
      <p:pic>
        <p:nvPicPr>
          <p:cNvPr id="7" name="Picture 6" descr="https://portal/CorpGov/CorpComms/Useful%20Materials/Logos/NEW%202018%20corporate%20logos/QAO%20Logo_Horizontal_TAG%20JPEG.jpg">
            <a:extLst>
              <a:ext uri="{FF2B5EF4-FFF2-40B4-BE49-F238E27FC236}">
                <a16:creationId xmlns:a16="http://schemas.microsoft.com/office/drawing/2014/main" id="{BFA9C729-D7EC-45E3-B50A-AA4F482ABA5F}"/>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3069166" y="5706757"/>
            <a:ext cx="2171831" cy="792000"/>
          </a:xfrm>
          <a:prstGeom prst="rect">
            <a:avLst/>
          </a:prstGeom>
          <a:noFill/>
          <a:ln>
            <a:noFill/>
          </a:ln>
        </p:spPr>
      </p:pic>
      <p:sp>
        <p:nvSpPr>
          <p:cNvPr id="4" name="TextBox 3">
            <a:extLst>
              <a:ext uri="{FF2B5EF4-FFF2-40B4-BE49-F238E27FC236}">
                <a16:creationId xmlns:a16="http://schemas.microsoft.com/office/drawing/2014/main" id="{86EA647D-5705-89D2-A3BE-0011AE13B95D}"/>
              </a:ext>
            </a:extLst>
          </p:cNvPr>
          <p:cNvSpPr txBox="1"/>
          <p:nvPr>
            <p:extLst>
              <p:ext uri="{1162E1C5-73C7-4A58-AE30-91384D911F3F}">
                <p184:classification xmlns:p184="http://schemas.microsoft.com/office/powerpoint/2018/4/main" val="hdr"/>
              </p:ext>
            </p:extLst>
          </p:nvPr>
        </p:nvSpPr>
        <p:spPr>
          <a:xfrm>
            <a:off x="5811012" y="63500"/>
            <a:ext cx="604838" cy="152400"/>
          </a:xfrm>
          <a:prstGeom prst="rect">
            <a:avLst/>
          </a:prstGeom>
        </p:spPr>
        <p:txBody>
          <a:bodyPr horzOverflow="overflow" lIns="0" tIns="0" rIns="0" bIns="0">
            <a:spAutoFit/>
          </a:bodyPr>
          <a:lstStyle/>
          <a:p>
            <a:pPr algn="l"/>
            <a:r>
              <a:rPr lang="en-AU" sz="1000">
                <a:solidFill>
                  <a:srgbClr val="363F7C"/>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41468164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Lst>
  <p:txStyles>
    <p:titleStyle>
      <a:lvl1pPr algn="l" defTabSz="914400" rtl="0" eaLnBrk="1" latinLnBrk="0" hangingPunct="1">
        <a:lnSpc>
          <a:spcPct val="90000"/>
        </a:lnSpc>
        <a:spcBef>
          <a:spcPct val="0"/>
        </a:spcBef>
        <a:buNone/>
        <a:defRPr sz="3600" b="1" kern="1200">
          <a:solidFill>
            <a:srgbClr val="363F7C"/>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sv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41.jpe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4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E1DBB-5C8E-4981-B30C-22EFE80586CE}"/>
              </a:ext>
            </a:extLst>
          </p:cNvPr>
          <p:cNvSpPr>
            <a:spLocks noGrp="1"/>
          </p:cNvSpPr>
          <p:nvPr>
            <p:ph type="title"/>
          </p:nvPr>
        </p:nvSpPr>
        <p:spPr>
          <a:xfrm>
            <a:off x="3069165" y="2485413"/>
            <a:ext cx="5796054" cy="488692"/>
          </a:xfrm>
        </p:spPr>
        <p:txBody>
          <a:bodyPr>
            <a:normAutofit fontScale="90000"/>
          </a:bodyPr>
          <a:lstStyle/>
          <a:p>
            <a:r>
              <a:rPr lang="en-AU"/>
              <a:t>Managing occasions of non-provision of information</a:t>
            </a:r>
          </a:p>
        </p:txBody>
      </p:sp>
      <p:sp>
        <p:nvSpPr>
          <p:cNvPr id="6" name="Title 1">
            <a:extLst>
              <a:ext uri="{FF2B5EF4-FFF2-40B4-BE49-F238E27FC236}">
                <a16:creationId xmlns:a16="http://schemas.microsoft.com/office/drawing/2014/main" id="{A08F3495-5CD6-47BA-8445-014911EE24BA}"/>
              </a:ext>
            </a:extLst>
          </p:cNvPr>
          <p:cNvSpPr txBox="1">
            <a:spLocks/>
          </p:cNvSpPr>
          <p:nvPr/>
        </p:nvSpPr>
        <p:spPr>
          <a:xfrm>
            <a:off x="3069165" y="3034469"/>
            <a:ext cx="6735738" cy="78906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rgbClr val="363F7C"/>
                </a:solidFill>
                <a:latin typeface="Myriad Pro" panose="020B05030304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600" b="1" i="0" u="none" strike="noStrike" kern="1200" cap="none" spc="0" normalizeH="0" baseline="0" noProof="0">
                <a:ln>
                  <a:noFill/>
                </a:ln>
                <a:solidFill>
                  <a:srgbClr val="9A8273"/>
                </a:solidFill>
                <a:effectLst/>
                <a:uLnTx/>
                <a:uFillTx/>
                <a:latin typeface="Arial" panose="020B0604020202020204"/>
                <a:ea typeface="+mj-ea"/>
                <a:cs typeface="+mj-cs"/>
              </a:rPr>
              <a:t>ACPAC Conference 22 April 2024</a:t>
            </a:r>
          </a:p>
        </p:txBody>
      </p:sp>
      <p:sp>
        <p:nvSpPr>
          <p:cNvPr id="3" name="Subtitle 6">
            <a:extLst>
              <a:ext uri="{FF2B5EF4-FFF2-40B4-BE49-F238E27FC236}">
                <a16:creationId xmlns:a16="http://schemas.microsoft.com/office/drawing/2014/main" id="{D28D69DE-9CFE-42B1-9225-7E81E2994FB2}"/>
              </a:ext>
            </a:extLst>
          </p:cNvPr>
          <p:cNvSpPr txBox="1">
            <a:spLocks/>
          </p:cNvSpPr>
          <p:nvPr/>
        </p:nvSpPr>
        <p:spPr>
          <a:xfrm>
            <a:off x="3069166" y="4128240"/>
            <a:ext cx="8101938" cy="61381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9A8273"/>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363F7C"/>
                </a:solidFill>
                <a:latin typeface="Myriad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363F7C"/>
                </a:solidFill>
                <a:latin typeface="Myriad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363F7C"/>
                </a:solidFill>
                <a:latin typeface="Myriad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363F7C"/>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500" b="0" i="0" u="none" strike="noStrike" kern="1200" cap="none" spc="0" normalizeH="0" baseline="0" noProof="0">
                <a:ln>
                  <a:noFill/>
                </a:ln>
                <a:solidFill>
                  <a:srgbClr val="9A8273"/>
                </a:solidFill>
                <a:effectLst/>
                <a:uLnTx/>
                <a:uFillTx/>
                <a:latin typeface="Myriad Pro" panose="020B0503030403020204" pitchFamily="34" charset="0"/>
                <a:ea typeface="+mn-ea"/>
                <a:cs typeface="+mn-cs"/>
              </a:rPr>
              <a:t>Brendan Worrall, Queensland Auditor-General</a:t>
            </a:r>
            <a:endParaRPr kumimoji="0" lang="en-US" sz="2500" b="0" i="0" u="none" strike="noStrike" kern="1200" cap="none" spc="0" normalizeH="0" baseline="0" noProof="0">
              <a:ln>
                <a:noFill/>
              </a:ln>
              <a:solidFill>
                <a:srgbClr val="9A8273"/>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3154581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1900" b="0">
                <a:latin typeface="Arial" panose="020B0604020202020204" pitchFamily="34" charset="0"/>
                <a:cs typeface="Arial" panose="020B0604020202020204" pitchFamily="34" charset="0"/>
              </a:rPr>
              <a:t>General ability to access required information</a:t>
            </a:r>
          </a:p>
        </p:txBody>
      </p:sp>
      <p:sp>
        <p:nvSpPr>
          <p:cNvPr id="6" name="TextBox 5">
            <a:extLst>
              <a:ext uri="{FF2B5EF4-FFF2-40B4-BE49-F238E27FC236}">
                <a16:creationId xmlns:a16="http://schemas.microsoft.com/office/drawing/2014/main" id="{196EBB24-2D5C-8DC6-83BD-49343656D04D}"/>
              </a:ext>
            </a:extLst>
          </p:cNvPr>
          <p:cNvSpPr txBox="1"/>
          <p:nvPr/>
        </p:nvSpPr>
        <p:spPr>
          <a:xfrm>
            <a:off x="8525385" y="2829597"/>
            <a:ext cx="3563253" cy="1708160"/>
          </a:xfrm>
          <a:prstGeom prst="rect">
            <a:avLst/>
          </a:prstGeom>
          <a:noFill/>
        </p:spPr>
        <p:txBody>
          <a:bodyPr wrap="square" rtlCol="0">
            <a:spAutoFit/>
          </a:bodyPr>
          <a:lstStyle/>
          <a:p>
            <a:r>
              <a:rPr lang="en-AU" sz="2100">
                <a:solidFill>
                  <a:srgbClr val="000000"/>
                </a:solidFill>
                <a:latin typeface="Arial" panose="020B0604020202020204" pitchFamily="34" charset="0"/>
                <a:cs typeface="Arial" panose="020B0604020202020204" pitchFamily="34" charset="0"/>
              </a:rPr>
              <a:t>There are no specific provisions limiting our access to required documents and audit evidence.</a:t>
            </a:r>
          </a:p>
        </p:txBody>
      </p:sp>
      <p:sp>
        <p:nvSpPr>
          <p:cNvPr id="7" name="TextBox 6">
            <a:extLst>
              <a:ext uri="{FF2B5EF4-FFF2-40B4-BE49-F238E27FC236}">
                <a16:creationId xmlns:a16="http://schemas.microsoft.com/office/drawing/2014/main" id="{CF16056F-9406-C01F-AFAE-4E4B7B1B027A}"/>
              </a:ext>
            </a:extLst>
          </p:cNvPr>
          <p:cNvSpPr txBox="1"/>
          <p:nvPr/>
        </p:nvSpPr>
        <p:spPr>
          <a:xfrm>
            <a:off x="3093423" y="5409765"/>
            <a:ext cx="4752883" cy="1061829"/>
          </a:xfrm>
          <a:prstGeom prst="rect">
            <a:avLst/>
          </a:prstGeom>
          <a:noFill/>
        </p:spPr>
        <p:txBody>
          <a:bodyPr wrap="square" rtlCol="0">
            <a:spAutoFit/>
          </a:bodyPr>
          <a:lstStyle/>
          <a:p>
            <a:r>
              <a:rPr lang="en-AU" sz="2100">
                <a:solidFill>
                  <a:srgbClr val="002060"/>
                </a:solidFill>
                <a:latin typeface="Arial" panose="020B0604020202020204" pitchFamily="34" charset="0"/>
                <a:cs typeface="Arial" panose="020B0604020202020204" pitchFamily="34" charset="0"/>
              </a:rPr>
              <a:t>However, the Act does provide for where there is a ‘reasonable excuse’ for not providing information.</a:t>
            </a:r>
          </a:p>
        </p:txBody>
      </p:sp>
      <p:pic>
        <p:nvPicPr>
          <p:cNvPr id="12" name="Picture 11" descr="A road with a fence and a sign&#10;&#10;Description automatically generated">
            <a:extLst>
              <a:ext uri="{FF2B5EF4-FFF2-40B4-BE49-F238E27FC236}">
                <a16:creationId xmlns:a16="http://schemas.microsoft.com/office/drawing/2014/main" id="{C5BCE1E8-9BD9-E53E-BE8A-D571B8CD371E}"/>
              </a:ext>
            </a:extLst>
          </p:cNvPr>
          <p:cNvPicPr>
            <a:picLocks noChangeAspect="1"/>
          </p:cNvPicPr>
          <p:nvPr/>
        </p:nvPicPr>
        <p:blipFill rotWithShape="1">
          <a:blip r:embed="rId3">
            <a:extLst>
              <a:ext uri="{28A0092B-C50C-407E-A947-70E740481C1C}">
                <a14:useLocalDpi xmlns:a14="http://schemas.microsoft.com/office/drawing/2010/main" val="0"/>
              </a:ext>
            </a:extLst>
          </a:blip>
          <a:srcRect l="4128" t="29842" b="31890"/>
          <a:stretch/>
        </p:blipFill>
        <p:spPr>
          <a:xfrm>
            <a:off x="2574945" y="462013"/>
            <a:ext cx="8340103" cy="1328286"/>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10" name="TextBox 9">
            <a:extLst>
              <a:ext uri="{FF2B5EF4-FFF2-40B4-BE49-F238E27FC236}">
                <a16:creationId xmlns:a16="http://schemas.microsoft.com/office/drawing/2014/main" id="{B115F1FE-E670-E1B2-7ED8-0C4FB6B8443C}"/>
              </a:ext>
            </a:extLst>
          </p:cNvPr>
          <p:cNvSpPr txBox="1"/>
          <p:nvPr/>
        </p:nvSpPr>
        <p:spPr>
          <a:xfrm>
            <a:off x="3093423" y="679634"/>
            <a:ext cx="7141941" cy="893044"/>
          </a:xfrm>
          <a:prstGeom prst="roundRect">
            <a:avLst/>
          </a:prstGeom>
          <a:solidFill>
            <a:srgbClr val="ECEBEE">
              <a:alpha val="89804"/>
            </a:srgbClr>
          </a:solidFill>
        </p:spPr>
        <p:txBody>
          <a:bodyPr wrap="square">
            <a:spAutoFit/>
          </a:bodyPr>
          <a:lstStyle/>
          <a:p>
            <a:pPr algn="ctr">
              <a:lnSpc>
                <a:spcPct val="107000"/>
              </a:lnSpc>
              <a:spcAft>
                <a:spcPts val="800"/>
              </a:spcAft>
            </a:pPr>
            <a:endParaRPr lang="en-AU" sz="2100" b="1">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339A2A30-C83C-EEC1-A8E7-9A53AD203106}"/>
              </a:ext>
            </a:extLst>
          </p:cNvPr>
          <p:cNvSpPr txBox="1"/>
          <p:nvPr/>
        </p:nvSpPr>
        <p:spPr>
          <a:xfrm>
            <a:off x="3320811" y="791114"/>
            <a:ext cx="6687164" cy="738664"/>
          </a:xfrm>
          <a:prstGeom prst="rect">
            <a:avLst/>
          </a:prstGeom>
          <a:noFill/>
        </p:spPr>
        <p:txBody>
          <a:bodyPr wrap="square" rtlCol="0">
            <a:spAutoFit/>
          </a:bodyPr>
          <a:lstStyle/>
          <a:p>
            <a:r>
              <a:rPr lang="en-AU" sz="2100">
                <a:solidFill>
                  <a:srgbClr val="002060"/>
                </a:solidFill>
                <a:latin typeface="Arial" panose="020B0604020202020204" pitchFamily="34" charset="0"/>
                <a:cs typeface="Arial" panose="020B0604020202020204" pitchFamily="34" charset="0"/>
              </a:rPr>
              <a:t>The </a:t>
            </a:r>
            <a:r>
              <a:rPr lang="en-AU" sz="2100" i="1">
                <a:solidFill>
                  <a:srgbClr val="002060"/>
                </a:solidFill>
                <a:latin typeface="Arial" panose="020B0604020202020204" pitchFamily="34" charset="0"/>
                <a:cs typeface="Arial" panose="020B0604020202020204" pitchFamily="34" charset="0"/>
              </a:rPr>
              <a:t>Auditor-General Act 2009 </a:t>
            </a:r>
            <a:r>
              <a:rPr lang="en-AU" sz="2100">
                <a:solidFill>
                  <a:srgbClr val="002060"/>
                </a:solidFill>
                <a:latin typeface="Arial" panose="020B0604020202020204" pitchFamily="34" charset="0"/>
                <a:cs typeface="Arial" panose="020B0604020202020204" pitchFamily="34" charset="0"/>
              </a:rPr>
              <a:t>provides broad general powers for accessing documents relevant to an audit. </a:t>
            </a:r>
          </a:p>
        </p:txBody>
      </p:sp>
      <p:sp>
        <p:nvSpPr>
          <p:cNvPr id="13" name="Speech Bubble: Oval 12">
            <a:extLst>
              <a:ext uri="{FF2B5EF4-FFF2-40B4-BE49-F238E27FC236}">
                <a16:creationId xmlns:a16="http://schemas.microsoft.com/office/drawing/2014/main" id="{7F578C62-635F-7B09-F9AD-10D20FEC151D}"/>
              </a:ext>
            </a:extLst>
          </p:cNvPr>
          <p:cNvSpPr/>
          <p:nvPr/>
        </p:nvSpPr>
        <p:spPr>
          <a:xfrm rot="10800000">
            <a:off x="2603134" y="2272355"/>
            <a:ext cx="4928108" cy="2703906"/>
          </a:xfrm>
          <a:prstGeom prst="wedgeEllipseCallout">
            <a:avLst/>
          </a:prstGeom>
          <a:solidFill>
            <a:srgbClr val="ECE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170E4C6E-E15C-FCEC-6837-36E65A2C3A38}"/>
              </a:ext>
            </a:extLst>
          </p:cNvPr>
          <p:cNvSpPr txBox="1"/>
          <p:nvPr/>
        </p:nvSpPr>
        <p:spPr>
          <a:xfrm>
            <a:off x="3057442" y="2764727"/>
            <a:ext cx="3962427" cy="1938992"/>
          </a:xfrm>
          <a:prstGeom prst="rect">
            <a:avLst/>
          </a:prstGeom>
          <a:noFill/>
        </p:spPr>
        <p:txBody>
          <a:bodyPr wrap="square" rtlCol="0">
            <a:spAutoFit/>
          </a:bodyPr>
          <a:lstStyle/>
          <a:p>
            <a:pPr algn="ctr"/>
            <a:r>
              <a:rPr lang="en-US" sz="2000" b="0" i="1" u="none" strike="noStrike" baseline="0">
                <a:solidFill>
                  <a:schemeClr val="accent2"/>
                </a:solidFill>
                <a:latin typeface="Arial" panose="020B0604020202020204" pitchFamily="34" charset="0"/>
                <a:cs typeface="Arial" panose="020B0604020202020204" pitchFamily="34" charset="0"/>
              </a:rPr>
              <a:t>‘an authorised auditor must be given, at all reasonable times, full and free access to all documents and property belonging to, in the custody of, or under the control of, the entity…’</a:t>
            </a:r>
            <a:endParaRPr lang="en-AU" sz="2000" i="1">
              <a:solidFill>
                <a:schemeClr val="accent2"/>
              </a:solidFill>
              <a:latin typeface="Arial" panose="020B0604020202020204" pitchFamily="34" charset="0"/>
              <a:cs typeface="Arial" panose="020B0604020202020204" pitchFamily="34" charset="0"/>
            </a:endParaRPr>
          </a:p>
        </p:txBody>
      </p:sp>
      <p:pic>
        <p:nvPicPr>
          <p:cNvPr id="15" name="Graphic 14" descr="Key with solid fill">
            <a:extLst>
              <a:ext uri="{FF2B5EF4-FFF2-40B4-BE49-F238E27FC236}">
                <a16:creationId xmlns:a16="http://schemas.microsoft.com/office/drawing/2014/main" id="{D136B0F0-577C-D0D3-C055-276793FACF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5507">
            <a:off x="7889351" y="2869094"/>
            <a:ext cx="457200" cy="457200"/>
          </a:xfrm>
          <a:prstGeom prst="rect">
            <a:avLst/>
          </a:prstGeom>
        </p:spPr>
      </p:pic>
      <p:pic>
        <p:nvPicPr>
          <p:cNvPr id="17" name="Graphic 16" descr="Information with solid fill">
            <a:extLst>
              <a:ext uri="{FF2B5EF4-FFF2-40B4-BE49-F238E27FC236}">
                <a16:creationId xmlns:a16="http://schemas.microsoft.com/office/drawing/2014/main" id="{94733F75-8BD2-D679-8D5C-900F1A9EA1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74533" y="5577056"/>
            <a:ext cx="457200" cy="457200"/>
          </a:xfrm>
          <a:prstGeom prst="rect">
            <a:avLst/>
          </a:prstGeom>
        </p:spPr>
      </p:pic>
      <p:sp>
        <p:nvSpPr>
          <p:cNvPr id="19" name="TextBox 18">
            <a:extLst>
              <a:ext uri="{FF2B5EF4-FFF2-40B4-BE49-F238E27FC236}">
                <a16:creationId xmlns:a16="http://schemas.microsoft.com/office/drawing/2014/main" id="{7F6556BD-1838-D3EE-9DE0-166F6255C35B}"/>
              </a:ext>
            </a:extLst>
          </p:cNvPr>
          <p:cNvSpPr txBox="1"/>
          <p:nvPr/>
        </p:nvSpPr>
        <p:spPr>
          <a:xfrm>
            <a:off x="8600513" y="6395987"/>
            <a:ext cx="6097604" cy="307777"/>
          </a:xfrm>
          <a:prstGeom prst="rect">
            <a:avLst/>
          </a:prstGeom>
          <a:noFill/>
        </p:spPr>
        <p:txBody>
          <a:bodyPr wrap="square">
            <a:spAutoFit/>
          </a:bodyPr>
          <a:lstStyle/>
          <a:p>
            <a:r>
              <a:rPr lang="en-AU" sz="1400" u="sng">
                <a:solidFill>
                  <a:srgbClr val="9A8273"/>
                </a:solidFill>
              </a:rPr>
              <a:t>www.qao.qld.gov.au/audits/audit-mandate</a:t>
            </a:r>
          </a:p>
        </p:txBody>
      </p:sp>
      <p:pic>
        <p:nvPicPr>
          <p:cNvPr id="21" name="Graphic 20" descr="Link with solid fill">
            <a:extLst>
              <a:ext uri="{FF2B5EF4-FFF2-40B4-BE49-F238E27FC236}">
                <a16:creationId xmlns:a16="http://schemas.microsoft.com/office/drawing/2014/main" id="{B7DF6811-E441-43BC-AB87-19DEDD0190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34754" y="6395986"/>
            <a:ext cx="307777" cy="307777"/>
          </a:xfrm>
          <a:prstGeom prst="rect">
            <a:avLst/>
          </a:prstGeom>
        </p:spPr>
      </p:pic>
    </p:spTree>
    <p:extLst>
      <p:ext uri="{BB962C8B-B14F-4D97-AF65-F5344CB8AC3E}">
        <p14:creationId xmlns:p14="http://schemas.microsoft.com/office/powerpoint/2010/main" val="1819881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543172-B42E-F2EA-5CDF-436AEC597D77}"/>
              </a:ext>
            </a:extLst>
          </p:cNvPr>
          <p:cNvSpPr>
            <a:spLocks noGrp="1"/>
          </p:cNvSpPr>
          <p:nvPr>
            <p:ph type="title"/>
          </p:nvPr>
        </p:nvSpPr>
        <p:spPr>
          <a:xfrm>
            <a:off x="0" y="2224727"/>
            <a:ext cx="2143299" cy="1080000"/>
          </a:xfrm>
        </p:spPr>
        <p:txBody>
          <a:bodyPr>
            <a:normAutofit/>
          </a:bodyPr>
          <a:lstStyle/>
          <a:p>
            <a:r>
              <a:rPr lang="en-AU" sz="1900">
                <a:latin typeface="Arial" panose="020B0604020202020204" pitchFamily="34" charset="0"/>
                <a:cs typeface="Arial" panose="020B0604020202020204" pitchFamily="34" charset="0"/>
              </a:rPr>
              <a:t>Reserve powers for obtaining evidence</a:t>
            </a:r>
          </a:p>
        </p:txBody>
      </p:sp>
      <p:sp>
        <p:nvSpPr>
          <p:cNvPr id="4" name="Content Placeholder 3">
            <a:extLst>
              <a:ext uri="{FF2B5EF4-FFF2-40B4-BE49-F238E27FC236}">
                <a16:creationId xmlns:a16="http://schemas.microsoft.com/office/drawing/2014/main" id="{04CDEA23-202E-ADB7-8566-4F7AD00EF517}"/>
              </a:ext>
            </a:extLst>
          </p:cNvPr>
          <p:cNvSpPr txBox="1">
            <a:spLocks noGrp="1"/>
          </p:cNvSpPr>
          <p:nvPr>
            <p:ph idx="1"/>
          </p:nvPr>
        </p:nvSpPr>
        <p:spPr>
          <a:xfrm>
            <a:off x="2877757" y="4086587"/>
            <a:ext cx="8498619" cy="2456506"/>
          </a:xfrm>
          <a:prstGeom prst="rect">
            <a:avLst/>
          </a:prstGeom>
          <a:noFill/>
        </p:spPr>
        <p:txBody>
          <a:bodyPr wrap="square" rtlCol="0">
            <a:spAutoFit/>
          </a:bodyPr>
          <a:lstStyle/>
          <a:p>
            <a:pPr marL="269875">
              <a:spcBef>
                <a:spcPts val="0"/>
              </a:spcBef>
              <a:spcAft>
                <a:spcPts val="2400"/>
              </a:spcAft>
            </a:pPr>
            <a:endParaRPr lang="en-AU" sz="2000">
              <a:solidFill>
                <a:srgbClr val="35407C"/>
              </a:solidFill>
              <a:latin typeface="Arial" panose="020B0604020202020204" pitchFamily="34" charset="0"/>
              <a:cs typeface="Arial" panose="020B0604020202020204" pitchFamily="34" charset="0"/>
            </a:endParaRPr>
          </a:p>
          <a:p>
            <a:pPr marL="269875">
              <a:spcAft>
                <a:spcPts val="2400"/>
              </a:spcAft>
            </a:pPr>
            <a:r>
              <a:rPr lang="en-AU" sz="2000">
                <a:solidFill>
                  <a:srgbClr val="35407C"/>
                </a:solidFill>
                <a:latin typeface="Arial" panose="020B0604020202020204" pitchFamily="34" charset="0"/>
                <a:cs typeface="Arial" panose="020B0604020202020204" pitchFamily="34" charset="0"/>
              </a:rPr>
              <a:t>We would only consider the use of these powers in exceptional circumstances and have only done so once in the past 30 years (in 1999). Certain people were required to provide the Auditor-General with documents and information. And several persons to provide evidence under oath for affirmation.</a:t>
            </a:r>
            <a:endParaRPr lang="en-AU" sz="2000">
              <a:solidFill>
                <a:srgbClr val="E0603A"/>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807227AE-6511-46C5-F770-0780C4E2248B}"/>
              </a:ext>
            </a:extLst>
          </p:cNvPr>
          <p:cNvSpPr/>
          <p:nvPr/>
        </p:nvSpPr>
        <p:spPr>
          <a:xfrm>
            <a:off x="3108080" y="1722252"/>
            <a:ext cx="8037975" cy="971695"/>
          </a:xfrm>
          <a:prstGeom prst="roundRect">
            <a:avLst/>
          </a:prstGeom>
          <a:solidFill>
            <a:schemeClr val="accent3">
              <a:lumMod val="60000"/>
              <a:lumOff val="40000"/>
              <a:alpha val="2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1800">
              <a:solidFill>
                <a:schemeClr val="accent6">
                  <a:lumMod val="75000"/>
                </a:schemeClr>
              </a:solidFill>
              <a:latin typeface="Arial" panose="020B0604020202020204" pitchFamily="34" charset="0"/>
              <a:cs typeface="Arial" panose="020B0604020202020204" pitchFamily="34" charset="0"/>
            </a:endParaRPr>
          </a:p>
          <a:p>
            <a:pPr marL="342900" indent="-342900" algn="ctr">
              <a:spcBef>
                <a:spcPts val="600"/>
              </a:spcBef>
              <a:buFont typeface="Arial" panose="020B0604020202020204" pitchFamily="34" charset="0"/>
              <a:buChar char="•"/>
            </a:pPr>
            <a:r>
              <a:rPr lang="en-US" sz="2100">
                <a:solidFill>
                  <a:schemeClr val="accent6">
                    <a:lumMod val="75000"/>
                  </a:schemeClr>
                </a:solidFill>
                <a:latin typeface="Arial" panose="020B0604020202020204" pitchFamily="34" charset="0"/>
                <a:cs typeface="Arial" panose="020B0604020202020204" pitchFamily="34" charset="0"/>
              </a:rPr>
              <a:t>give stated information, within a reasonable period and in a reasonable way stated in the notice.</a:t>
            </a:r>
          </a:p>
          <a:p>
            <a:pPr algn="ctr">
              <a:spcBef>
                <a:spcPts val="600"/>
              </a:spcBef>
            </a:pPr>
            <a:endParaRPr lang="en-AU"/>
          </a:p>
        </p:txBody>
      </p:sp>
      <p:sp>
        <p:nvSpPr>
          <p:cNvPr id="8" name="Rectangle: Rounded Corners 7">
            <a:extLst>
              <a:ext uri="{FF2B5EF4-FFF2-40B4-BE49-F238E27FC236}">
                <a16:creationId xmlns:a16="http://schemas.microsoft.com/office/drawing/2014/main" id="{56292662-1A35-55DA-AAD6-9D3C9FEA60E8}"/>
              </a:ext>
            </a:extLst>
          </p:cNvPr>
          <p:cNvSpPr/>
          <p:nvPr/>
        </p:nvSpPr>
        <p:spPr>
          <a:xfrm>
            <a:off x="3185889" y="3230547"/>
            <a:ext cx="8037975" cy="822962"/>
          </a:xfrm>
          <a:prstGeom prst="roundRect">
            <a:avLst/>
          </a:prstGeom>
          <a:solidFill>
            <a:srgbClr val="9A8273">
              <a:alpha val="20000"/>
            </a:srgbClr>
          </a:solidFill>
          <a:ln>
            <a:solidFill>
              <a:srgbClr val="9A82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US" sz="2100">
              <a:solidFill>
                <a:srgbClr val="9A8273"/>
              </a:solidFill>
              <a:latin typeface="Arial" panose="020B0604020202020204" pitchFamily="34" charset="0"/>
              <a:cs typeface="Arial" panose="020B0604020202020204" pitchFamily="34" charset="0"/>
            </a:endParaRPr>
          </a:p>
          <a:p>
            <a:pPr marL="342900" indent="-342900" algn="ctr">
              <a:spcBef>
                <a:spcPts val="600"/>
              </a:spcBef>
              <a:buFont typeface="Arial" panose="020B0604020202020204" pitchFamily="34" charset="0"/>
              <a:buChar char="•"/>
            </a:pPr>
            <a:r>
              <a:rPr lang="en-US" sz="2100">
                <a:solidFill>
                  <a:srgbClr val="9A8273"/>
                </a:solidFill>
                <a:latin typeface="Arial" panose="020B0604020202020204" pitchFamily="34" charset="0"/>
                <a:cs typeface="Arial" panose="020B0604020202020204" pitchFamily="34" charset="0"/>
              </a:rPr>
              <a:t>answer questions under oath or affirmation or produce documents at a time and place stated in the notice.</a:t>
            </a:r>
          </a:p>
          <a:p>
            <a:pPr algn="ctr">
              <a:spcBef>
                <a:spcPts val="600"/>
              </a:spcBef>
            </a:pPr>
            <a:endParaRPr lang="en-AU"/>
          </a:p>
        </p:txBody>
      </p:sp>
      <p:sp>
        <p:nvSpPr>
          <p:cNvPr id="9" name="Oval 8">
            <a:extLst>
              <a:ext uri="{FF2B5EF4-FFF2-40B4-BE49-F238E27FC236}">
                <a16:creationId xmlns:a16="http://schemas.microsoft.com/office/drawing/2014/main" id="{B5196CE1-B12C-27C8-DF9E-D97DDD845E74}"/>
              </a:ext>
            </a:extLst>
          </p:cNvPr>
          <p:cNvSpPr/>
          <p:nvPr/>
        </p:nvSpPr>
        <p:spPr>
          <a:xfrm>
            <a:off x="2348311" y="1792954"/>
            <a:ext cx="971473" cy="971473"/>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AU"/>
          </a:p>
        </p:txBody>
      </p:sp>
      <p:sp>
        <p:nvSpPr>
          <p:cNvPr id="10" name="Oval 9">
            <a:extLst>
              <a:ext uri="{FF2B5EF4-FFF2-40B4-BE49-F238E27FC236}">
                <a16:creationId xmlns:a16="http://schemas.microsoft.com/office/drawing/2014/main" id="{7CD6D1F9-F5ED-3EBD-15DB-204E5E80011B}"/>
              </a:ext>
            </a:extLst>
          </p:cNvPr>
          <p:cNvSpPr/>
          <p:nvPr/>
        </p:nvSpPr>
        <p:spPr>
          <a:xfrm>
            <a:off x="2348310" y="3143403"/>
            <a:ext cx="971473" cy="971473"/>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AU"/>
          </a:p>
        </p:txBody>
      </p:sp>
      <p:sp>
        <p:nvSpPr>
          <p:cNvPr id="12" name="TextBox 11">
            <a:extLst>
              <a:ext uri="{FF2B5EF4-FFF2-40B4-BE49-F238E27FC236}">
                <a16:creationId xmlns:a16="http://schemas.microsoft.com/office/drawing/2014/main" id="{F3450716-88EA-4B9D-E3F0-53740EB2D524}"/>
              </a:ext>
            </a:extLst>
          </p:cNvPr>
          <p:cNvSpPr txBox="1"/>
          <p:nvPr/>
        </p:nvSpPr>
        <p:spPr>
          <a:xfrm>
            <a:off x="2580490" y="446988"/>
            <a:ext cx="8835072" cy="738664"/>
          </a:xfrm>
          <a:prstGeom prst="rect">
            <a:avLst/>
          </a:prstGeom>
          <a:noFill/>
        </p:spPr>
        <p:txBody>
          <a:bodyPr wrap="square">
            <a:spAutoFit/>
          </a:bodyPr>
          <a:lstStyle/>
          <a:p>
            <a:r>
              <a:rPr lang="en-AU" sz="2100" b="1">
                <a:solidFill>
                  <a:srgbClr val="002060"/>
                </a:solidFill>
                <a:latin typeface="Arial" panose="020B0604020202020204" pitchFamily="34" charset="0"/>
                <a:cs typeface="Arial" panose="020B0604020202020204" pitchFamily="34" charset="0"/>
              </a:rPr>
              <a:t>The Auditor-General may also issue written notices to require a person to:</a:t>
            </a:r>
          </a:p>
        </p:txBody>
      </p:sp>
      <p:sp>
        <p:nvSpPr>
          <p:cNvPr id="13" name="Arrow: Right 12">
            <a:extLst>
              <a:ext uri="{FF2B5EF4-FFF2-40B4-BE49-F238E27FC236}">
                <a16:creationId xmlns:a16="http://schemas.microsoft.com/office/drawing/2014/main" id="{129D2362-06CC-28E7-0618-9506D3A194B3}"/>
              </a:ext>
            </a:extLst>
          </p:cNvPr>
          <p:cNvSpPr/>
          <p:nvPr/>
        </p:nvSpPr>
        <p:spPr>
          <a:xfrm>
            <a:off x="2626975" y="4942557"/>
            <a:ext cx="414141" cy="231006"/>
          </a:xfrm>
          <a:prstGeom prst="rightArrow">
            <a:avLst/>
          </a:prstGeom>
          <a:solidFill>
            <a:srgbClr val="354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56468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75903-00C0-C2AC-E494-84C635AAC512}"/>
              </a:ext>
            </a:extLst>
          </p:cNvPr>
          <p:cNvSpPr>
            <a:spLocks noGrp="1"/>
          </p:cNvSpPr>
          <p:nvPr>
            <p:ph idx="1"/>
          </p:nvPr>
        </p:nvSpPr>
        <p:spPr>
          <a:xfrm>
            <a:off x="2678222" y="164748"/>
            <a:ext cx="9164029" cy="5253881"/>
          </a:xfrm>
        </p:spPr>
        <p:txBody>
          <a:bodyPr>
            <a:normAutofit/>
          </a:bodyPr>
          <a:lstStyle/>
          <a:p>
            <a:pPr>
              <a:spcAft>
                <a:spcPts val="600"/>
              </a:spcAft>
            </a:pPr>
            <a:r>
              <a:rPr lang="en-AU" sz="2100">
                <a:solidFill>
                  <a:srgbClr val="002060"/>
                </a:solidFill>
                <a:latin typeface="Arial" panose="020B0604020202020204" pitchFamily="34" charset="0"/>
                <a:cs typeface="Arial" panose="020B0604020202020204" pitchFamily="34" charset="0"/>
              </a:rPr>
              <a:t>‘</a:t>
            </a:r>
            <a:r>
              <a:rPr lang="en-AU" sz="2100" b="1">
                <a:solidFill>
                  <a:srgbClr val="002060"/>
                </a:solidFill>
                <a:latin typeface="Arial" panose="020B0604020202020204" pitchFamily="34" charset="0"/>
                <a:cs typeface="Arial" panose="020B0604020202020204" pitchFamily="34" charset="0"/>
              </a:rPr>
              <a:t>Reasonable excuse’ </a:t>
            </a:r>
            <a:r>
              <a:rPr lang="en-AU" sz="2100">
                <a:solidFill>
                  <a:srgbClr val="002060"/>
                </a:solidFill>
                <a:latin typeface="Arial" panose="020B0604020202020204" pitchFamily="34" charset="0"/>
                <a:cs typeface="Arial" panose="020B0604020202020204" pitchFamily="34" charset="0"/>
              </a:rPr>
              <a:t>is not defined in the AG Act. Most likely to apply where there is some justifiable claim of confidential or privilege applying to the information. </a:t>
            </a:r>
          </a:p>
          <a:p>
            <a:r>
              <a:rPr lang="en-AU" sz="2100">
                <a:solidFill>
                  <a:schemeClr val="bg2">
                    <a:lumMod val="25000"/>
                  </a:schemeClr>
                </a:solidFill>
                <a:latin typeface="Arial" panose="020B0604020202020204" pitchFamily="34" charset="0"/>
                <a:cs typeface="Arial" panose="020B0604020202020204" pitchFamily="34" charset="0"/>
              </a:rPr>
              <a:t>The 3 areas where this is commonly considered are</a:t>
            </a:r>
            <a:r>
              <a:rPr lang="en-AU" sz="2800">
                <a:solidFill>
                  <a:schemeClr val="bg2">
                    <a:lumMod val="25000"/>
                  </a:schemeClr>
                </a:solidFill>
                <a:latin typeface="Arial" panose="020B0604020202020204" pitchFamily="34" charset="0"/>
                <a:cs typeface="Arial" panose="020B0604020202020204" pitchFamily="34" charset="0"/>
              </a:rPr>
              <a:t>:</a:t>
            </a:r>
          </a:p>
          <a:p>
            <a:endParaRPr lang="en-AU" sz="2800">
              <a:solidFill>
                <a:srgbClr val="002060"/>
              </a:solidFill>
              <a:latin typeface="Arial" panose="020B0604020202020204" pitchFamily="34" charset="0"/>
              <a:cs typeface="Arial" panose="020B0604020202020204" pitchFamily="34" charset="0"/>
            </a:endParaRPr>
          </a:p>
          <a:p>
            <a:endParaRPr lang="en-AU" sz="2800">
              <a:solidFill>
                <a:srgbClr val="002060"/>
              </a:solidFill>
              <a:latin typeface="Arial" panose="020B0604020202020204" pitchFamily="34" charset="0"/>
              <a:cs typeface="Arial" panose="020B0604020202020204" pitchFamily="34" charset="0"/>
            </a:endParaRPr>
          </a:p>
          <a:p>
            <a:endParaRPr lang="en-AU" sz="2800">
              <a:solidFill>
                <a:srgbClr val="002060"/>
              </a:solidFill>
              <a:latin typeface="Arial" panose="020B0604020202020204" pitchFamily="34" charset="0"/>
              <a:cs typeface="Arial" panose="020B0604020202020204" pitchFamily="34" charset="0"/>
            </a:endParaRPr>
          </a:p>
          <a:p>
            <a:endParaRPr lang="en-AU" sz="280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AU" sz="280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AU" sz="280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AU" sz="280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AU" sz="280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AU" sz="280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AU" sz="280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AU" sz="280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AU" sz="2800">
              <a:solidFill>
                <a:srgbClr val="002060"/>
              </a:solidFill>
              <a:latin typeface="Arial" panose="020B0604020202020204" pitchFamily="34" charset="0"/>
              <a:cs typeface="Arial" panose="020B0604020202020204" pitchFamily="34" charset="0"/>
            </a:endParaRPr>
          </a:p>
          <a:p>
            <a:pPr marL="514350" indent="-514350">
              <a:buFont typeface="+mj-lt"/>
              <a:buAutoNum type="arabicPeriod"/>
            </a:pPr>
            <a:endParaRPr lang="en-AU" sz="2800">
              <a:solidFill>
                <a:srgbClr val="002060"/>
              </a:solidFill>
              <a:latin typeface="Arial" panose="020B0604020202020204" pitchFamily="34" charset="0"/>
              <a:cs typeface="Arial" panose="020B0604020202020204" pitchFamily="34" charset="0"/>
            </a:endParaRPr>
          </a:p>
          <a:p>
            <a:endParaRPr lang="en-AU" sz="2800">
              <a:solidFill>
                <a:srgbClr val="00206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AU" sz="2000" b="0">
                <a:latin typeface="Arial" panose="020B0604020202020204" pitchFamily="34" charset="0"/>
                <a:cs typeface="Arial" panose="020B0604020202020204" pitchFamily="34" charset="0"/>
              </a:rPr>
              <a:t>What is a reasonable excuse?</a:t>
            </a:r>
          </a:p>
        </p:txBody>
      </p:sp>
      <p:grpSp>
        <p:nvGrpSpPr>
          <p:cNvPr id="3" name="Group 2">
            <a:extLst>
              <a:ext uri="{FF2B5EF4-FFF2-40B4-BE49-F238E27FC236}">
                <a16:creationId xmlns:a16="http://schemas.microsoft.com/office/drawing/2014/main" id="{DB4248E5-4611-5A50-3FB4-17EBBCE7C25D}"/>
              </a:ext>
            </a:extLst>
          </p:cNvPr>
          <p:cNvGrpSpPr/>
          <p:nvPr/>
        </p:nvGrpSpPr>
        <p:grpSpPr>
          <a:xfrm>
            <a:off x="2599844" y="2080311"/>
            <a:ext cx="5486064" cy="1368831"/>
            <a:chOff x="2417336" y="3848512"/>
            <a:chExt cx="4255200" cy="846518"/>
          </a:xfrm>
        </p:grpSpPr>
        <p:pic>
          <p:nvPicPr>
            <p:cNvPr id="5" name="Picture 4">
              <a:extLst>
                <a:ext uri="{FF2B5EF4-FFF2-40B4-BE49-F238E27FC236}">
                  <a16:creationId xmlns:a16="http://schemas.microsoft.com/office/drawing/2014/main" id="{9BD2A607-AA69-AB1D-26A0-8194E8F6A1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7336" y="3848512"/>
              <a:ext cx="4255200" cy="846518"/>
            </a:xfrm>
            <a:prstGeom prst="round2SameRect">
              <a:avLst/>
            </a:prstGeom>
          </p:spPr>
        </p:pic>
        <p:sp>
          <p:nvSpPr>
            <p:cNvPr id="7" name="Rectangle: Rounded Corners 8">
              <a:extLst>
                <a:ext uri="{FF2B5EF4-FFF2-40B4-BE49-F238E27FC236}">
                  <a16:creationId xmlns:a16="http://schemas.microsoft.com/office/drawing/2014/main" id="{3B4D74F9-C62C-A528-F193-B8CE9A359618}"/>
                </a:ext>
              </a:extLst>
            </p:cNvPr>
            <p:cNvSpPr/>
            <p:nvPr/>
          </p:nvSpPr>
          <p:spPr>
            <a:xfrm>
              <a:off x="2753489" y="3969476"/>
              <a:ext cx="3725034" cy="595852"/>
            </a:xfrm>
            <a:prstGeom prst="round2SameRect">
              <a:avLst/>
            </a:prstGeom>
            <a:solidFill>
              <a:srgbClr val="ECEBE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AU" sz="2100" b="1">
                  <a:solidFill>
                    <a:srgbClr val="9A8273"/>
                  </a:solidFill>
                </a:rPr>
                <a:t>Commercial in confidence</a:t>
              </a:r>
            </a:p>
            <a:p>
              <a:pPr marL="342900" indent="-342900" algn="ctr">
                <a:buFont typeface="Arial" panose="020B0604020202020204" pitchFamily="34" charset="0"/>
                <a:buChar char="•"/>
              </a:pPr>
              <a:r>
                <a:rPr lang="en-AU" sz="1900">
                  <a:solidFill>
                    <a:srgbClr val="9A8273"/>
                  </a:solidFill>
                </a:rPr>
                <a:t>Not a reasonable excuse</a:t>
              </a:r>
            </a:p>
          </p:txBody>
        </p:sp>
      </p:grpSp>
      <p:sp>
        <p:nvSpPr>
          <p:cNvPr id="10" name="TextBox 9">
            <a:extLst>
              <a:ext uri="{FF2B5EF4-FFF2-40B4-BE49-F238E27FC236}">
                <a16:creationId xmlns:a16="http://schemas.microsoft.com/office/drawing/2014/main" id="{7E3F135D-1C90-8340-5BCC-96B368B4AB17}"/>
              </a:ext>
            </a:extLst>
          </p:cNvPr>
          <p:cNvSpPr txBox="1"/>
          <p:nvPr/>
        </p:nvSpPr>
        <p:spPr>
          <a:xfrm>
            <a:off x="8678276" y="3167046"/>
            <a:ext cx="3194640" cy="2169825"/>
          </a:xfrm>
          <a:prstGeom prst="rect">
            <a:avLst/>
          </a:prstGeom>
          <a:noFill/>
        </p:spPr>
        <p:txBody>
          <a:bodyPr wrap="square">
            <a:spAutoFit/>
          </a:bodyPr>
          <a:lstStyle/>
          <a:p>
            <a:pPr>
              <a:spcAft>
                <a:spcPts val="1200"/>
              </a:spcAft>
            </a:pPr>
            <a:r>
              <a:rPr lang="en-AU" sz="2000">
                <a:latin typeface="Arial" panose="020B0604020202020204" pitchFamily="34" charset="0"/>
                <a:cs typeface="Arial" panose="020B0604020202020204" pitchFamily="34" charset="0"/>
              </a:rPr>
              <a:t>Two main protections provided for in the AG Act:</a:t>
            </a:r>
          </a:p>
          <a:p>
            <a:pPr marL="514350" indent="-514350">
              <a:spcAft>
                <a:spcPts val="600"/>
              </a:spcAft>
              <a:buClr>
                <a:srgbClr val="67B85C"/>
              </a:buClr>
              <a:buFont typeface="+mj-lt"/>
              <a:buAutoNum type="arabicPeriod"/>
            </a:pPr>
            <a:r>
              <a:rPr lang="en-AU" sz="2000">
                <a:latin typeface="Arial" panose="020B0604020202020204" pitchFamily="34" charset="0"/>
                <a:cs typeface="Arial" panose="020B0604020202020204" pitchFamily="34" charset="0"/>
              </a:rPr>
              <a:t>non-disclosure of ‘protected information’</a:t>
            </a:r>
          </a:p>
          <a:p>
            <a:pPr marL="514350" indent="-514350">
              <a:buClr>
                <a:srgbClr val="67B85C"/>
              </a:buClr>
              <a:buFont typeface="+mj-lt"/>
              <a:buAutoNum type="arabicPeriod"/>
            </a:pPr>
            <a:r>
              <a:rPr lang="en-AU" sz="2000">
                <a:latin typeface="Arial" panose="020B0604020202020204" pitchFamily="34" charset="0"/>
                <a:cs typeface="Arial" panose="020B0604020202020204" pitchFamily="34" charset="0"/>
              </a:rPr>
              <a:t>separate reporting of sensitive information</a:t>
            </a:r>
          </a:p>
        </p:txBody>
      </p:sp>
      <p:grpSp>
        <p:nvGrpSpPr>
          <p:cNvPr id="11" name="Group 10">
            <a:extLst>
              <a:ext uri="{FF2B5EF4-FFF2-40B4-BE49-F238E27FC236}">
                <a16:creationId xmlns:a16="http://schemas.microsoft.com/office/drawing/2014/main" id="{90F5339C-BC22-6CDA-6A37-6870245E4C6D}"/>
              </a:ext>
            </a:extLst>
          </p:cNvPr>
          <p:cNvGrpSpPr/>
          <p:nvPr/>
        </p:nvGrpSpPr>
        <p:grpSpPr>
          <a:xfrm>
            <a:off x="2566862" y="3688707"/>
            <a:ext cx="5749956" cy="1330895"/>
            <a:chOff x="7252005" y="3436694"/>
            <a:chExt cx="4457070" cy="845329"/>
          </a:xfrm>
        </p:grpSpPr>
        <p:pic>
          <p:nvPicPr>
            <p:cNvPr id="12" name="Picture 11">
              <a:extLst>
                <a:ext uri="{FF2B5EF4-FFF2-40B4-BE49-F238E27FC236}">
                  <a16:creationId xmlns:a16="http://schemas.microsoft.com/office/drawing/2014/main" id="{40F7CC9C-CE23-D5DB-E4D3-6C3489692E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2005" y="3436694"/>
              <a:ext cx="4457070" cy="801025"/>
            </a:xfrm>
            <a:prstGeom prst="round2SameRect">
              <a:avLst/>
            </a:prstGeom>
          </p:spPr>
        </p:pic>
        <p:grpSp>
          <p:nvGrpSpPr>
            <p:cNvPr id="13" name="Group 12">
              <a:extLst>
                <a:ext uri="{FF2B5EF4-FFF2-40B4-BE49-F238E27FC236}">
                  <a16:creationId xmlns:a16="http://schemas.microsoft.com/office/drawing/2014/main" id="{7A5B9643-66C1-90A7-3380-2A2FCC38BF22}"/>
                </a:ext>
              </a:extLst>
            </p:cNvPr>
            <p:cNvGrpSpPr/>
            <p:nvPr/>
          </p:nvGrpSpPr>
          <p:grpSpPr>
            <a:xfrm>
              <a:off x="7282898" y="3564198"/>
              <a:ext cx="4264025" cy="717825"/>
              <a:chOff x="7294165" y="3564198"/>
              <a:chExt cx="4264025" cy="717825"/>
            </a:xfrm>
          </p:grpSpPr>
          <p:sp>
            <p:nvSpPr>
              <p:cNvPr id="14" name="Rectangle: Rounded Corners 11">
                <a:extLst>
                  <a:ext uri="{FF2B5EF4-FFF2-40B4-BE49-F238E27FC236}">
                    <a16:creationId xmlns:a16="http://schemas.microsoft.com/office/drawing/2014/main" id="{3820CB81-7078-78C9-A2ED-DEE0EC3DEF7D}"/>
                  </a:ext>
                </a:extLst>
              </p:cNvPr>
              <p:cNvSpPr/>
              <p:nvPr/>
            </p:nvSpPr>
            <p:spPr>
              <a:xfrm>
                <a:off x="7487458" y="3564198"/>
                <a:ext cx="3920759" cy="610020"/>
              </a:xfrm>
              <a:prstGeom prst="round2SameRect">
                <a:avLst/>
              </a:prstGeom>
              <a:solidFill>
                <a:srgbClr val="ECEBEE">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AU"/>
              </a:p>
            </p:txBody>
          </p:sp>
          <p:sp>
            <p:nvSpPr>
              <p:cNvPr id="15" name="TextBox 14">
                <a:extLst>
                  <a:ext uri="{FF2B5EF4-FFF2-40B4-BE49-F238E27FC236}">
                    <a16:creationId xmlns:a16="http://schemas.microsoft.com/office/drawing/2014/main" id="{627F672E-AAE3-EC71-A56A-22EE1208F09F}"/>
                  </a:ext>
                </a:extLst>
              </p:cNvPr>
              <p:cNvSpPr txBox="1"/>
              <p:nvPr/>
            </p:nvSpPr>
            <p:spPr>
              <a:xfrm>
                <a:off x="7294165" y="3595474"/>
                <a:ext cx="4264025" cy="686549"/>
              </a:xfrm>
              <a:prstGeom prst="round2SameRect">
                <a:avLst/>
              </a:prstGeom>
              <a:noFill/>
            </p:spPr>
            <p:txBody>
              <a:bodyPr wrap="square" rtlCol="0">
                <a:spAutoFit/>
              </a:bodyPr>
              <a:lstStyle/>
              <a:p>
                <a:pPr algn="ctr"/>
                <a:r>
                  <a:rPr lang="en-AU" sz="2100" b="1">
                    <a:solidFill>
                      <a:schemeClr val="accent2">
                        <a:lumMod val="75000"/>
                      </a:schemeClr>
                    </a:solidFill>
                  </a:rPr>
                  <a:t>Cabinet documents</a:t>
                </a:r>
              </a:p>
              <a:p>
                <a:pPr marL="342900" indent="-342900" algn="ctr">
                  <a:buFont typeface="Arial" panose="020B0604020202020204" pitchFamily="34" charset="0"/>
                  <a:buChar char="•"/>
                </a:pPr>
                <a:r>
                  <a:rPr lang="en-AU" sz="1900">
                    <a:solidFill>
                      <a:schemeClr val="accent2">
                        <a:lumMod val="75000"/>
                      </a:schemeClr>
                    </a:solidFill>
                  </a:rPr>
                  <a:t>Access recognised in Cabinet handbook</a:t>
                </a:r>
              </a:p>
              <a:p>
                <a:pPr algn="ctr"/>
                <a:endParaRPr lang="en-AU" sz="2100">
                  <a:solidFill>
                    <a:schemeClr val="accent2">
                      <a:lumMod val="75000"/>
                    </a:schemeClr>
                  </a:solidFill>
                </a:endParaRPr>
              </a:p>
            </p:txBody>
          </p:sp>
        </p:grpSp>
      </p:grpSp>
      <p:pic>
        <p:nvPicPr>
          <p:cNvPr id="16" name="Picture 15">
            <a:extLst>
              <a:ext uri="{FF2B5EF4-FFF2-40B4-BE49-F238E27FC236}">
                <a16:creationId xmlns:a16="http://schemas.microsoft.com/office/drawing/2014/main" id="{005CF4DA-C435-7398-778A-915EE53495C9}"/>
              </a:ext>
            </a:extLst>
          </p:cNvPr>
          <p:cNvPicPr>
            <a:picLocks noChangeAspect="1"/>
          </p:cNvPicPr>
          <p:nvPr/>
        </p:nvPicPr>
        <p:blipFill>
          <a:blip r:embed="rId5">
            <a:extLst>
              <a:ext uri="{28A0092B-C50C-407E-A947-70E740481C1C}">
                <a14:useLocalDpi xmlns:a14="http://schemas.microsoft.com/office/drawing/2010/main" val="0"/>
              </a:ext>
            </a:extLst>
          </a:blip>
          <a:srcRect t="33114" b="33114"/>
          <a:stretch/>
        </p:blipFill>
        <p:spPr>
          <a:xfrm>
            <a:off x="2636374" y="5126542"/>
            <a:ext cx="5638596" cy="1358201"/>
          </a:xfrm>
          <a:prstGeom prst="round2SameRect">
            <a:avLst/>
          </a:prstGeom>
        </p:spPr>
      </p:pic>
      <p:sp>
        <p:nvSpPr>
          <p:cNvPr id="17" name="Rectangle: Rounded Corners 11">
            <a:extLst>
              <a:ext uri="{FF2B5EF4-FFF2-40B4-BE49-F238E27FC236}">
                <a16:creationId xmlns:a16="http://schemas.microsoft.com/office/drawing/2014/main" id="{2E0EE754-0F99-58E0-E60B-AEA88ADCC095}"/>
              </a:ext>
            </a:extLst>
          </p:cNvPr>
          <p:cNvSpPr/>
          <p:nvPr/>
        </p:nvSpPr>
        <p:spPr>
          <a:xfrm>
            <a:off x="2856079" y="5320133"/>
            <a:ext cx="5281208" cy="936976"/>
          </a:xfrm>
          <a:prstGeom prst="round2SameRect">
            <a:avLst/>
          </a:prstGeom>
          <a:solidFill>
            <a:srgbClr val="ECEBEE">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AU" sz="2100" b="1">
                <a:solidFill>
                  <a:srgbClr val="35407C"/>
                </a:solidFill>
              </a:rPr>
              <a:t>Information subject to privilege</a:t>
            </a:r>
          </a:p>
          <a:p>
            <a:pPr marL="342900" indent="-342900" algn="ctr">
              <a:buFont typeface="Arial" panose="020B0604020202020204" pitchFamily="34" charset="0"/>
              <a:buChar char="•"/>
            </a:pPr>
            <a:r>
              <a:rPr lang="en-AU" sz="1900">
                <a:solidFill>
                  <a:srgbClr val="35407C"/>
                </a:solidFill>
              </a:rPr>
              <a:t>Currently considered a reasonable excuse</a:t>
            </a:r>
            <a:r>
              <a:rPr lang="en-AU" sz="2100">
                <a:solidFill>
                  <a:srgbClr val="35407C"/>
                </a:solidFill>
              </a:rPr>
              <a:t> </a:t>
            </a:r>
          </a:p>
        </p:txBody>
      </p:sp>
      <p:sp>
        <p:nvSpPr>
          <p:cNvPr id="18" name="Rectangle: Rounded Corners 17">
            <a:extLst>
              <a:ext uri="{FF2B5EF4-FFF2-40B4-BE49-F238E27FC236}">
                <a16:creationId xmlns:a16="http://schemas.microsoft.com/office/drawing/2014/main" id="{CBCE0984-541A-1081-31FC-C477D275DE84}"/>
              </a:ext>
            </a:extLst>
          </p:cNvPr>
          <p:cNvSpPr/>
          <p:nvPr/>
        </p:nvSpPr>
        <p:spPr>
          <a:xfrm>
            <a:off x="8550121" y="3017520"/>
            <a:ext cx="3486247" cy="2508069"/>
          </a:xfrm>
          <a:prstGeom prst="roundRect">
            <a:avLst/>
          </a:prstGeom>
          <a:noFill/>
          <a:ln w="19050">
            <a:solidFill>
              <a:srgbClr val="354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5612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7BB7DA-47EB-A442-0AE6-3E4334F3CA16}"/>
              </a:ext>
            </a:extLst>
          </p:cNvPr>
          <p:cNvSpPr>
            <a:spLocks noGrp="1"/>
          </p:cNvSpPr>
          <p:nvPr>
            <p:ph idx="1"/>
          </p:nvPr>
        </p:nvSpPr>
        <p:spPr>
          <a:xfrm>
            <a:off x="2891481" y="326324"/>
            <a:ext cx="8517809" cy="5253881"/>
          </a:xfrm>
        </p:spPr>
        <p:txBody>
          <a:bodyPr/>
          <a:lstStyle/>
          <a:p>
            <a:endParaRPr lang="en-AU" sz="2100">
              <a:latin typeface="+mn-lt"/>
            </a:endParaRPr>
          </a:p>
          <a:p>
            <a:pPr marL="176213" indent="-176213"/>
            <a:r>
              <a:rPr lang="en-AU" sz="2100">
                <a:solidFill>
                  <a:srgbClr val="9A8273"/>
                </a:solidFill>
                <a:latin typeface="+mn-lt"/>
              </a:rPr>
              <a:t>  D</a:t>
            </a:r>
            <a:r>
              <a:rPr lang="en-AU" sz="2100" kern="100">
                <a:solidFill>
                  <a:srgbClr val="9A8273"/>
                </a:solidFill>
                <a:effectLst/>
                <a:latin typeface="+mn-lt"/>
                <a:ea typeface="Aptos" panose="020B0004020202020204" pitchFamily="34" charset="0"/>
                <a:cs typeface="Calibri" panose="020F0502020204030204" pitchFamily="34" charset="0"/>
              </a:rPr>
              <a:t>ocuments </a:t>
            </a:r>
            <a:r>
              <a:rPr lang="en-US" sz="2100" kern="100">
                <a:solidFill>
                  <a:srgbClr val="9A8273"/>
                </a:solidFill>
                <a:effectLst/>
                <a:highlight>
                  <a:srgbClr val="FFFFFF"/>
                </a:highlight>
                <a:latin typeface="+mn-lt"/>
                <a:ea typeface="Aptos" panose="020B0004020202020204" pitchFamily="34" charset="0"/>
                <a:cs typeface="Calibri" panose="020F0502020204030204" pitchFamily="34" charset="0"/>
              </a:rPr>
              <a:t>considered by cabinet on or after 25 March 2024 will be proactively released online within </a:t>
            </a:r>
            <a:r>
              <a:rPr lang="en-US" sz="2100" b="1" kern="100">
                <a:solidFill>
                  <a:schemeClr val="accent6"/>
                </a:solidFill>
                <a:effectLst/>
                <a:highlight>
                  <a:srgbClr val="FFFFFF"/>
                </a:highlight>
                <a:latin typeface="+mn-lt"/>
                <a:ea typeface="Aptos" panose="020B0004020202020204" pitchFamily="34" charset="0"/>
                <a:cs typeface="Calibri" panose="020F0502020204030204" pitchFamily="34" charset="0"/>
              </a:rPr>
              <a:t>30 business days </a:t>
            </a:r>
            <a:r>
              <a:rPr lang="en-US" sz="2100" kern="100">
                <a:solidFill>
                  <a:srgbClr val="9A8273"/>
                </a:solidFill>
                <a:effectLst/>
                <a:highlight>
                  <a:srgbClr val="FFFFFF"/>
                </a:highlight>
                <a:latin typeface="+mn-lt"/>
                <a:ea typeface="Aptos" panose="020B0004020202020204" pitchFamily="34" charset="0"/>
                <a:cs typeface="Calibri" panose="020F0502020204030204" pitchFamily="34" charset="0"/>
              </a:rPr>
              <a:t>of cabinet consideration.</a:t>
            </a:r>
            <a:r>
              <a:rPr lang="en-AU" sz="2100" kern="100">
                <a:solidFill>
                  <a:srgbClr val="9A8273"/>
                </a:solidFill>
                <a:effectLst/>
                <a:latin typeface="+mn-lt"/>
                <a:ea typeface="Aptos" panose="020B0004020202020204" pitchFamily="34" charset="0"/>
                <a:cs typeface="Calibri" panose="020F0502020204030204" pitchFamily="34" charset="0"/>
              </a:rPr>
              <a:t> </a:t>
            </a:r>
          </a:p>
          <a:p>
            <a:endParaRPr lang="en-AU" sz="2100" kern="100">
              <a:latin typeface="+mn-lt"/>
              <a:ea typeface="Aptos" panose="020B0004020202020204" pitchFamily="34" charset="0"/>
              <a:cs typeface="Calibri" panose="020F0502020204030204" pitchFamily="34" charset="0"/>
            </a:endParaRPr>
          </a:p>
          <a:p>
            <a:pPr marL="271463" indent="-85725"/>
            <a:r>
              <a:rPr lang="en-AU" sz="2100" kern="100">
                <a:latin typeface="+mn-lt"/>
                <a:ea typeface="Aptos" panose="020B0004020202020204" pitchFamily="34" charset="0"/>
                <a:cs typeface="Calibri" panose="020F0502020204030204" pitchFamily="34" charset="0"/>
              </a:rPr>
              <a:t>T</a:t>
            </a:r>
            <a:r>
              <a:rPr lang="en-AU" sz="2100" kern="100">
                <a:effectLst/>
                <a:latin typeface="+mn-lt"/>
                <a:ea typeface="Aptos" panose="020B0004020202020204" pitchFamily="34" charset="0"/>
                <a:cs typeface="Calibri" panose="020F0502020204030204" pitchFamily="34" charset="0"/>
              </a:rPr>
              <a:t>here will </a:t>
            </a:r>
            <a:r>
              <a:rPr lang="en-AU" sz="2100" kern="100">
                <a:latin typeface="+mn-lt"/>
                <a:ea typeface="Aptos" panose="020B0004020202020204" pitchFamily="34" charset="0"/>
                <a:cs typeface="Calibri" panose="020F0502020204030204" pitchFamily="34" charset="0"/>
              </a:rPr>
              <a:t>still be some limitations – </a:t>
            </a:r>
            <a:r>
              <a:rPr lang="en-AU" sz="2100" kern="100">
                <a:effectLst/>
                <a:latin typeface="+mn-lt"/>
                <a:ea typeface="Aptos" panose="020B0004020202020204" pitchFamily="34" charset="0"/>
                <a:cs typeface="Calibri" panose="020F0502020204030204" pitchFamily="34" charset="0"/>
              </a:rPr>
              <a:t>not</a:t>
            </a:r>
            <a:r>
              <a:rPr lang="en-US" sz="2100" kern="100">
                <a:effectLst/>
                <a:highlight>
                  <a:srgbClr val="FFFFFF"/>
                </a:highlight>
                <a:latin typeface="+mn-lt"/>
                <a:ea typeface="Aptos" panose="020B0004020202020204" pitchFamily="34" charset="0"/>
                <a:cs typeface="Calibri" panose="020F0502020204030204" pitchFamily="34" charset="0"/>
              </a:rPr>
              <a:t> all information will be subject to proactive release</a:t>
            </a:r>
          </a:p>
          <a:p>
            <a:endParaRPr lang="en-US" sz="2100" kern="100">
              <a:highlight>
                <a:srgbClr val="FFFFFF"/>
              </a:highlight>
              <a:latin typeface="+mn-lt"/>
              <a:cs typeface="Calibri" panose="020F0502020204030204" pitchFamily="34" charset="0"/>
            </a:endParaRPr>
          </a:p>
          <a:p>
            <a:pPr lvl="0">
              <a:lnSpc>
                <a:spcPct val="107000"/>
              </a:lnSpc>
              <a:spcAft>
                <a:spcPts val="1800"/>
              </a:spcAft>
              <a:tabLst>
                <a:tab pos="228600" algn="l"/>
              </a:tabLst>
            </a:pPr>
            <a:endParaRPr lang="en-US" sz="2100" kern="100">
              <a:highlight>
                <a:srgbClr val="FFFFFF"/>
              </a:highlight>
              <a:latin typeface="+mn-lt"/>
              <a:cs typeface="Calibri" panose="020F0502020204030204" pitchFamily="34" charset="0"/>
            </a:endParaRPr>
          </a:p>
          <a:p>
            <a:pPr>
              <a:spcBef>
                <a:spcPts val="2400"/>
              </a:spcBef>
            </a:pPr>
            <a:endParaRPr lang="en-US" sz="2100" kern="100">
              <a:highlight>
                <a:srgbClr val="FFFFFF"/>
              </a:highlight>
              <a:latin typeface="+mn-lt"/>
              <a:cs typeface="Calibri" panose="020F0502020204030204" pitchFamily="34" charset="0"/>
            </a:endParaRPr>
          </a:p>
          <a:p>
            <a:pPr>
              <a:spcBef>
                <a:spcPts val="3600"/>
              </a:spcBef>
            </a:pPr>
            <a:r>
              <a:rPr lang="en-US" sz="2100" kern="100">
                <a:highlight>
                  <a:srgbClr val="FFFFFF"/>
                </a:highlight>
                <a:latin typeface="+mn-lt"/>
                <a:cs typeface="Calibri" panose="020F0502020204030204" pitchFamily="34" charset="0"/>
              </a:rPr>
              <a:t>This 30-day release was also a recommendation Professor Coaldrake made in his 2022 report on culture and accountability in the Queensland public sector: </a:t>
            </a:r>
            <a:r>
              <a:rPr lang="en-US" sz="2100" i="1" kern="100">
                <a:highlight>
                  <a:srgbClr val="FFFFFF"/>
                </a:highlight>
                <a:latin typeface="+mn-lt"/>
                <a:cs typeface="Calibri" panose="020F0502020204030204" pitchFamily="34" charset="0"/>
              </a:rPr>
              <a:t>Let the sunshine in.</a:t>
            </a:r>
            <a:endParaRPr lang="en-AU" sz="2100" i="1">
              <a:latin typeface="+mn-lt"/>
            </a:endParaRPr>
          </a:p>
        </p:txBody>
      </p:sp>
      <p:sp>
        <p:nvSpPr>
          <p:cNvPr id="4" name="Title 3">
            <a:extLst>
              <a:ext uri="{FF2B5EF4-FFF2-40B4-BE49-F238E27FC236}">
                <a16:creationId xmlns:a16="http://schemas.microsoft.com/office/drawing/2014/main" id="{A076E9BB-0013-5C6F-6AC9-D5C20CEA78BB}"/>
              </a:ext>
            </a:extLst>
          </p:cNvPr>
          <p:cNvSpPr>
            <a:spLocks noGrp="1"/>
          </p:cNvSpPr>
          <p:nvPr>
            <p:ph type="title"/>
          </p:nvPr>
        </p:nvSpPr>
        <p:spPr/>
        <p:txBody>
          <a:bodyPr>
            <a:noAutofit/>
          </a:bodyPr>
          <a:lstStyle/>
          <a:p>
            <a:r>
              <a:rPr lang="en-AU" sz="1900" b="0">
                <a:latin typeface="+mn-lt"/>
              </a:rPr>
              <a:t>Update on release of  Cabinet documents</a:t>
            </a:r>
          </a:p>
        </p:txBody>
      </p:sp>
      <p:pic>
        <p:nvPicPr>
          <p:cNvPr id="7" name="Graphic 6" descr="Megaphone1 with solid fill">
            <a:extLst>
              <a:ext uri="{FF2B5EF4-FFF2-40B4-BE49-F238E27FC236}">
                <a16:creationId xmlns:a16="http://schemas.microsoft.com/office/drawing/2014/main" id="{4AA4B493-9392-E0B2-16C4-E30849A25C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97676" y="706886"/>
            <a:ext cx="637476" cy="637476"/>
          </a:xfrm>
          <a:prstGeom prst="rect">
            <a:avLst/>
          </a:prstGeom>
        </p:spPr>
      </p:pic>
      <p:sp>
        <p:nvSpPr>
          <p:cNvPr id="8" name="Rectangle: Rounded Corners 7">
            <a:extLst>
              <a:ext uri="{FF2B5EF4-FFF2-40B4-BE49-F238E27FC236}">
                <a16:creationId xmlns:a16="http://schemas.microsoft.com/office/drawing/2014/main" id="{89B3D1A3-57EC-EE98-B841-7258F9F3FF20}"/>
              </a:ext>
            </a:extLst>
          </p:cNvPr>
          <p:cNvSpPr/>
          <p:nvPr/>
        </p:nvSpPr>
        <p:spPr>
          <a:xfrm>
            <a:off x="2891481" y="3516108"/>
            <a:ext cx="8571787" cy="1156513"/>
          </a:xfrm>
          <a:prstGeom prst="roundRect">
            <a:avLst/>
          </a:prstGeom>
          <a:solidFill>
            <a:srgbClr val="ECEBE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100">
                <a:solidFill>
                  <a:srgbClr val="35407C"/>
                </a:solidFill>
              </a:rPr>
              <a:t>Given this has only just commenced, we are yet to see exactly how it will work and to work extend we still need for formally request access to cabinet materials. </a:t>
            </a:r>
          </a:p>
        </p:txBody>
      </p:sp>
      <p:sp>
        <p:nvSpPr>
          <p:cNvPr id="9" name="Arrow: Right 8">
            <a:extLst>
              <a:ext uri="{FF2B5EF4-FFF2-40B4-BE49-F238E27FC236}">
                <a16:creationId xmlns:a16="http://schemas.microsoft.com/office/drawing/2014/main" id="{562B7FE1-7ACD-8C7D-56B1-2C5D2C063A16}"/>
              </a:ext>
            </a:extLst>
          </p:cNvPr>
          <p:cNvSpPr/>
          <p:nvPr/>
        </p:nvSpPr>
        <p:spPr>
          <a:xfrm>
            <a:off x="2547119" y="2299605"/>
            <a:ext cx="358346" cy="308919"/>
          </a:xfrm>
          <a:prstGeom prst="rightArrow">
            <a:avLst/>
          </a:prstGeom>
          <a:solidFill>
            <a:srgbClr val="67B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9768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12BAC2-EA95-8D85-6406-E30BDF3CAADE}"/>
              </a:ext>
            </a:extLst>
          </p:cNvPr>
          <p:cNvSpPr>
            <a:spLocks noGrp="1"/>
          </p:cNvSpPr>
          <p:nvPr>
            <p:ph type="title"/>
          </p:nvPr>
        </p:nvSpPr>
        <p:spPr/>
        <p:txBody>
          <a:bodyPr>
            <a:normAutofit/>
          </a:bodyPr>
          <a:lstStyle/>
          <a:p>
            <a:r>
              <a:rPr lang="en-AU" sz="1900">
                <a:latin typeface="Arial" panose="020B0604020202020204" pitchFamily="34" charset="0"/>
                <a:cs typeface="Arial" panose="020B0604020202020204" pitchFamily="34" charset="0"/>
              </a:rPr>
              <a:t>Discussion and questions</a:t>
            </a:r>
          </a:p>
        </p:txBody>
      </p:sp>
    </p:spTree>
    <p:extLst>
      <p:ext uri="{BB962C8B-B14F-4D97-AF65-F5344CB8AC3E}">
        <p14:creationId xmlns:p14="http://schemas.microsoft.com/office/powerpoint/2010/main" val="345156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ack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eensland Audit Office PowerPoint template" id="{6D4C0914-FBC7-4258-A925-EDEED7470D36}" vid="{5F70218C-E3A6-4989-90B4-F25FBC7185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817A24BD955D43A8CF5C9A07CAD283" ma:contentTypeVersion="24" ma:contentTypeDescription="Create a new document." ma:contentTypeScope="" ma:versionID="3519ba69749e3bdbbd5d91494ad9b10a">
  <xsd:schema xmlns:xsd="http://www.w3.org/2001/XMLSchema" xmlns:xs="http://www.w3.org/2001/XMLSchema" xmlns:p="http://schemas.microsoft.com/office/2006/metadata/properties" xmlns:ns1="http://schemas.microsoft.com/sharepoint/v3" xmlns:ns2="fdaae421-ba6a-4289-9e6c-7ee7a2dbf9d6" xmlns:ns3="7630c857-89a4-49ec-b275-7296a543a0f1" xmlns:ns4="bcd15a68-83e8-4476-a66a-25d1b945c5ca" targetNamespace="http://schemas.microsoft.com/office/2006/metadata/properties" ma:root="true" ma:fieldsID="d9e4205abe799179a78885710d104b0b" ns1:_="" ns2:_="" ns3:_="" ns4:_="">
    <xsd:import namespace="http://schemas.microsoft.com/sharepoint/v3"/>
    <xsd:import namespace="fdaae421-ba6a-4289-9e6c-7ee7a2dbf9d6"/>
    <xsd:import namespace="7630c857-89a4-49ec-b275-7296a543a0f1"/>
    <xsd:import namespace="bcd15a68-83e8-4476-a66a-25d1b945c5ca"/>
    <xsd:element name="properties">
      <xsd:complexType>
        <xsd:sequence>
          <xsd:element name="documentManagement">
            <xsd:complexType>
              <xsd:all>
                <xsd:element ref="ns2:_dlc_DocId" minOccurs="0"/>
                <xsd:element ref="ns2:_dlc_DocIdUrl" minOccurs="0"/>
                <xsd:element ref="ns2:_dlc_DocIdPersistId" minOccurs="0"/>
                <xsd:element ref="ns3:Approval_x0020_Comments" minOccurs="0"/>
                <xsd:element ref="ns3:Approval_x0020_Status"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Pending_x0020_Approver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aae421-ba6a-4289-9e6c-7ee7a2dbf9d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9" nillable="true" ma:displayName="Taxonomy Catch All Column" ma:hidden="true" ma:list="{9a3393ac-8a75-4dc5-8fd2-9d02b18b3eca}" ma:internalName="TaxCatchAll" ma:showField="CatchAllData" ma:web="bcd15a68-83e8-4476-a66a-25d1b945c5c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630c857-89a4-49ec-b275-7296a543a0f1" elementFormDefault="qualified">
    <xsd:import namespace="http://schemas.microsoft.com/office/2006/documentManagement/types"/>
    <xsd:import namespace="http://schemas.microsoft.com/office/infopath/2007/PartnerControls"/>
    <xsd:element name="Approval_x0020_Comments" ma:index="11" nillable="true" ma:displayName="Approval Comments" ma:internalName="Approval_x0020_Comments">
      <xsd:simpleType>
        <xsd:restriction base="dms:Note"/>
      </xsd:simpleType>
    </xsd:element>
    <xsd:element name="Approval_x0020_Status" ma:index="12" nillable="true" ma:displayName="Approval Status" ma:internalName="Approval_x0020_Statu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Pending_x0020_Approvers" ma:index="25" nillable="true" ma:displayName="Pending Approvers" ma:internalName="Pending_x0020_Approvers">
      <xsd:simpleType>
        <xsd:restriction base="dms:Note">
          <xsd:maxLength value="255"/>
        </xsd:restriction>
      </xsd:simpleType>
    </xsd:element>
    <xsd:element name="MediaServiceLocation" ma:index="26" nillable="true" ma:displayName="Location" ma:internalName="MediaServiceLocation"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01b9676a-acfc-4ccc-b979-19840e3fd1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15a68-83e8-4476-a66a-25d1b945c5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proval_x0020_Comments xmlns="7630c857-89a4-49ec-b275-7296a543a0f1" xsi:nil="true"/>
    <Approval_x0020_Status xmlns="7630c857-89a4-49ec-b275-7296a543a0f1" xsi:nil="true"/>
    <Pending_x0020_Approvers xmlns="7630c857-89a4-49ec-b275-7296a543a0f1" xsi:nil="true"/>
    <SharedWithUsers xmlns="bcd15a68-83e8-4476-a66a-25d1b945c5ca">
      <UserInfo>
        <DisplayName>David Toma</DisplayName>
        <AccountId>38</AccountId>
        <AccountType/>
      </UserInfo>
      <UserInfo>
        <DisplayName>Rachel Vagg</DisplayName>
        <AccountId>25</AccountId>
        <AccountType/>
      </UserInfo>
      <UserInfo>
        <DisplayName>William Cunningham</DisplayName>
        <AccountId>20</AccountId>
        <AccountType/>
      </UserInfo>
      <UserInfo>
        <DisplayName>Lauren Rago</DisplayName>
        <AccountId>17</AccountId>
        <AccountType/>
      </UserInfo>
      <UserInfo>
        <DisplayName>Patrick Flemming</DisplayName>
        <AccountId>18</AccountId>
        <AccountType/>
      </UserInfo>
      <UserInfo>
        <DisplayName>Paul Christensen</DisplayName>
        <AccountId>60</AccountId>
        <AccountType/>
      </UserInfo>
      <UserInfo>
        <DisplayName>Allison Pontaks</DisplayName>
        <AccountId>29</AccountId>
        <AccountType/>
      </UserInfo>
      <UserInfo>
        <DisplayName>Brendan Worrall</DisplayName>
        <AccountId>78</AccountId>
        <AccountType/>
      </UserInfo>
    </SharedWithUsers>
    <TaxCatchAll xmlns="fdaae421-ba6a-4289-9e6c-7ee7a2dbf9d6" xsi:nil="true"/>
    <lcf76f155ced4ddcb4097134ff3c332f xmlns="7630c857-89a4-49ec-b275-7296a543a0f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spe:Receivers xmlns:spe="http://schemas.microsoft.com/sharepoint/events"/>
</file>

<file path=customXml/item4.xml><?xml version="1.0" encoding="utf-8"?>
<?mso-contentType ?>
<SharedContentType xmlns="Microsoft.SharePoint.Taxonomy.ContentTypeSync" SourceId="01b9676a-acfc-4ccc-b979-19840e3fd12b" ContentTypeId="0x0101" PreviousValue="false"/>
</file>

<file path=customXml/item5.xml><?xml version="1.0" encoding="utf-8"?>
<metadata xmlns="http://www.objective.com/ecm/document/metadata/4A3DA1AEBBA04EABBD37CE9141504FCB" version="1.0.0">
  <systemFields>
    <field name="Objective-Id">
      <value order="0">A1077251</value>
    </field>
    <field name="Objective-Title">
      <value order="0">Session 05 - Brendan Worrall - Qld AG</value>
    </field>
    <field name="Objective-Description">
      <value order="0"/>
    </field>
    <field name="Objective-CreationStamp">
      <value order="0">2024-04-12T02:26:32Z</value>
    </field>
    <field name="Objective-IsApproved">
      <value order="0">false</value>
    </field>
    <field name="Objective-IsPublished">
      <value order="0">true</value>
    </field>
    <field name="Objective-DatePublished">
      <value order="0">2024-04-12T02:26:46Z</value>
    </field>
    <field name="Objective-ModificationStamp">
      <value order="0">2024-04-17T04:55:10Z</value>
    </field>
    <field name="Objective-Owner">
      <value order="0">Martin, Marie</value>
    </field>
    <field name="Objective-Path">
      <value order="0">Parliament of Western Australia:Legislative Assembly:Parliamentary Committees:(PAC) 41st Parl:ACPAC:2024 Conference:Presentations:PowerPoints</value>
    </field>
    <field name="Objective-Parent">
      <value order="0">PowerPoints</value>
    </field>
    <field name="Objective-State">
      <value order="0">Published</value>
    </field>
    <field name="Objective-VersionId">
      <value order="0">vA2033403</value>
    </field>
    <field name="Objective-Version">
      <value order="0">1.0</value>
    </field>
    <field name="Objective-VersionNumber">
      <value order="0">2</value>
    </field>
    <field name="Objective-VersionComment">
      <value order="0">Version 2</value>
    </field>
    <field name="Objective-FileNumber">
      <value order="0"/>
    </field>
    <field name="Objective-Classification">
      <value order="0"/>
    </field>
    <field name="Objective-Caveats">
      <value order="0"/>
    </field>
  </systemFields>
  <catalogues>
    <catalogue name="DLA Document - Notice Paper Type Catalogue" type="type" ori="id:cA34">
      <field name="Objective-Parliament">
        <value order="0">41</value>
      </field>
      <field name="Objective-Sitting Date">
        <value order="0"/>
      </field>
      <field name="Objective-Notice Paper Number">
        <value order="0"/>
      </field>
    </catalogue>
  </catalogues>
</metadata>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B4852F-255A-4475-9998-997FFE9FDF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daae421-ba6a-4289-9e6c-7ee7a2dbf9d6"/>
    <ds:schemaRef ds:uri="7630c857-89a4-49ec-b275-7296a543a0f1"/>
    <ds:schemaRef ds:uri="bcd15a68-83e8-4476-a66a-25d1b945c5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968D04-3010-4A22-8548-A047B5C1F683}">
  <ds:schemaRefs>
    <ds:schemaRef ds:uri="7630c857-89a4-49ec-b275-7296a543a0f1"/>
    <ds:schemaRef ds:uri="bcd15a68-83e8-4476-a66a-25d1b945c5ca"/>
    <ds:schemaRef ds:uri="fdaae421-ba6a-4289-9e6c-7ee7a2dbf9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s>
</ds:datastoreItem>
</file>

<file path=customXml/itemProps3.xml><?xml version="1.0" encoding="utf-8"?>
<ds:datastoreItem xmlns:ds="http://schemas.openxmlformats.org/officeDocument/2006/customXml" ds:itemID="{745E4F53-EAC1-474E-B3E1-FA6E47A28E1B}">
  <ds:schemaRefs>
    <ds:schemaRef ds:uri="http://schemas.microsoft.com/sharepoint/events"/>
  </ds:schemaRefs>
</ds:datastoreItem>
</file>

<file path=customXml/itemProps4.xml><?xml version="1.0" encoding="utf-8"?>
<ds:datastoreItem xmlns:ds="http://schemas.openxmlformats.org/officeDocument/2006/customXml" ds:itemID="{15DA81CD-B57B-4428-9F3F-F29B5F9B5DE8}">
  <ds:schemaRefs>
    <ds:schemaRef ds:uri="Microsoft.SharePoint.Taxonomy.ContentTypeSync"/>
  </ds:schemaRefs>
</ds:datastoreItem>
</file>

<file path=customXml/itemProps5.xml><?xml version="1.0" encoding="utf-8"?>
<ds:datastoreItem xmlns:ds="http://schemas.openxmlformats.org/officeDocument/2006/customXml" ds:itemID="{5745109E-2DDF-40CB-AC2B-FF9B10C90820}">
  <ds:schemaRefs>
    <ds:schemaRef ds:uri="http://www.objective.com/ecm/document/metadata/4A3DA1AEBBA04EABBD37CE9141504FCB"/>
  </ds:schemaRefs>
</ds:datastoreItem>
</file>

<file path=customXml/itemProps6.xml><?xml version="1.0" encoding="utf-8"?>
<ds:datastoreItem xmlns:ds="http://schemas.openxmlformats.org/officeDocument/2006/customXml" ds:itemID="{A8224A45-87F4-412E-8659-04016CE85577}">
  <ds:schemaRefs>
    <ds:schemaRef ds:uri="http://schemas.microsoft.com/sharepoint/v3/contenttype/forms"/>
  </ds:schemaRefs>
</ds:datastoreItem>
</file>

<file path=docMetadata/LabelInfo.xml><?xml version="1.0" encoding="utf-8"?>
<clbl:labelList xmlns:clbl="http://schemas.microsoft.com/office/2020/mipLabelMetadata">
  <clbl:label id="{66882224-e56a-490a-9186-8219653a27b4}" enabled="1" method="Privileged" siteId="{605a0329-305a-41bc-9d37-80e802f4ab53}" removed="0"/>
</clbl:labelList>
</file>

<file path=docProps/app.xml><?xml version="1.0" encoding="utf-8"?>
<Properties xmlns="http://schemas.openxmlformats.org/officeDocument/2006/extended-properties" xmlns:vt="http://schemas.openxmlformats.org/officeDocument/2006/docPropsVTypes">
  <TotalTime>1</TotalTime>
  <Words>437</Words>
  <Application>Microsoft Office PowerPoint</Application>
  <PresentationFormat>Widescreen</PresentationFormat>
  <Paragraphs>57</Paragraphs>
  <Slides>6</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Aptos</vt:lpstr>
      <vt:lpstr>Aptos Display</vt:lpstr>
      <vt:lpstr>Arial</vt:lpstr>
      <vt:lpstr>Calibri</vt:lpstr>
      <vt:lpstr>Myriad Pro</vt:lpstr>
      <vt:lpstr>Office Theme</vt:lpstr>
      <vt:lpstr>Back Cover</vt:lpstr>
      <vt:lpstr>Managing occasions of non-provision of information</vt:lpstr>
      <vt:lpstr>General ability to access required information</vt:lpstr>
      <vt:lpstr>Reserve powers for obtaining evidence</vt:lpstr>
      <vt:lpstr>What is a reasonable excuse?</vt:lpstr>
      <vt:lpstr>Update on release of  Cabinet documents</vt:lpstr>
      <vt:lpstr>Discussion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occasions of non-provision of information</dc:title>
  <dc:creator>Paul Christensen</dc:creator>
  <cp:lastModifiedBy>Martin, Marie</cp:lastModifiedBy>
  <cp:revision>2</cp:revision>
  <cp:lastPrinted>2024-04-05T04:32:32Z</cp:lastPrinted>
  <dcterms:created xsi:type="dcterms:W3CDTF">2024-04-05T04:26:08Z</dcterms:created>
  <dcterms:modified xsi:type="dcterms:W3CDTF">2024-04-18T09:13:38Z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Theme:8\Back Cover:4</vt:lpwstr>
  </property>
  <property fmtid="{D5CDD505-2E9C-101B-9397-08002B2CF9AE}" pid="3" name="ClassificationContentMarkingHeaderText">
    <vt:lpwstr>OFFICIAL</vt:lpwstr>
  </property>
  <property fmtid="{D5CDD505-2E9C-101B-9397-08002B2CF9AE}" pid="4" name="ContentTypeId">
    <vt:lpwstr>0x010100FD817A24BD955D43A8CF5C9A07CAD283</vt:lpwstr>
  </property>
  <property fmtid="{D5CDD505-2E9C-101B-9397-08002B2CF9AE}" pid="5" name="MediaServiceImageTags">
    <vt:lpwstr/>
  </property>
  <property fmtid="{D5CDD505-2E9C-101B-9397-08002B2CF9AE}" pid="6" name="Objective-Id">
    <vt:lpwstr>A1077251</vt:lpwstr>
  </property>
  <property fmtid="{D5CDD505-2E9C-101B-9397-08002B2CF9AE}" pid="7" name="Objective-Title">
    <vt:lpwstr>Session 05 - Brendan Worrall - Qld AG</vt:lpwstr>
  </property>
  <property fmtid="{D5CDD505-2E9C-101B-9397-08002B2CF9AE}" pid="8" name="Objective-Description">
    <vt:lpwstr/>
  </property>
  <property fmtid="{D5CDD505-2E9C-101B-9397-08002B2CF9AE}" pid="9" name="Objective-CreationStamp">
    <vt:filetime>2024-04-12T02:26:32Z</vt:filetime>
  </property>
  <property fmtid="{D5CDD505-2E9C-101B-9397-08002B2CF9AE}" pid="10" name="Objective-IsApproved">
    <vt:bool>false</vt:bool>
  </property>
  <property fmtid="{D5CDD505-2E9C-101B-9397-08002B2CF9AE}" pid="11" name="Objective-IsPublished">
    <vt:bool>true</vt:bool>
  </property>
  <property fmtid="{D5CDD505-2E9C-101B-9397-08002B2CF9AE}" pid="12" name="Objective-DatePublished">
    <vt:filetime>2024-04-12T02:26:46Z</vt:filetime>
  </property>
  <property fmtid="{D5CDD505-2E9C-101B-9397-08002B2CF9AE}" pid="13" name="Objective-ModificationStamp">
    <vt:filetime>2024-04-17T04:55:10Z</vt:filetime>
  </property>
  <property fmtid="{D5CDD505-2E9C-101B-9397-08002B2CF9AE}" pid="14" name="Objective-Owner">
    <vt:lpwstr>Martin, Marie</vt:lpwstr>
  </property>
  <property fmtid="{D5CDD505-2E9C-101B-9397-08002B2CF9AE}" pid="15" name="Objective-Path">
    <vt:lpwstr>Parliament of Western Australia:Legislative Assembly:Parliamentary Committees:(PAC) 41st Parl:ACPAC:2024 Conference:Presentations:PowerPoints</vt:lpwstr>
  </property>
  <property fmtid="{D5CDD505-2E9C-101B-9397-08002B2CF9AE}" pid="16" name="Objective-Parent">
    <vt:lpwstr>PowerPoints</vt:lpwstr>
  </property>
  <property fmtid="{D5CDD505-2E9C-101B-9397-08002B2CF9AE}" pid="17" name="Objective-State">
    <vt:lpwstr>Published</vt:lpwstr>
  </property>
  <property fmtid="{D5CDD505-2E9C-101B-9397-08002B2CF9AE}" pid="18" name="Objective-VersionId">
    <vt:lpwstr>vA2033403</vt:lpwstr>
  </property>
  <property fmtid="{D5CDD505-2E9C-101B-9397-08002B2CF9AE}" pid="19" name="Objective-Version">
    <vt:lpwstr>1.0</vt:lpwstr>
  </property>
  <property fmtid="{D5CDD505-2E9C-101B-9397-08002B2CF9AE}" pid="20" name="Objective-VersionNumber">
    <vt:r8>2</vt:r8>
  </property>
  <property fmtid="{D5CDD505-2E9C-101B-9397-08002B2CF9AE}" pid="21" name="Objective-VersionComment">
    <vt:lpwstr>Version 2</vt:lpwstr>
  </property>
  <property fmtid="{D5CDD505-2E9C-101B-9397-08002B2CF9AE}" pid="22" name="Objective-FileNumber">
    <vt:lpwstr/>
  </property>
  <property fmtid="{D5CDD505-2E9C-101B-9397-08002B2CF9AE}" pid="23" name="Objective-Classification">
    <vt:lpwstr/>
  </property>
  <property fmtid="{D5CDD505-2E9C-101B-9397-08002B2CF9AE}" pid="24" name="Objective-Caveats">
    <vt:lpwstr/>
  </property>
  <property fmtid="{D5CDD505-2E9C-101B-9397-08002B2CF9AE}" pid="25" name="Objective-Parliament">
    <vt:lpwstr>41</vt:lpwstr>
  </property>
  <property fmtid="{D5CDD505-2E9C-101B-9397-08002B2CF9AE}" pid="26" name="Objective-Sitting Date">
    <vt:lpwstr/>
  </property>
  <property fmtid="{D5CDD505-2E9C-101B-9397-08002B2CF9AE}" pid="27" name="Objective-Notice Paper Number">
    <vt:lpwstr/>
  </property>
</Properties>
</file>