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5"/>
    <p:sldMasterId id="2147483698" r:id="rId6"/>
    <p:sldMasterId id="2147483658" r:id="rId7"/>
  </p:sldMasterIdLst>
  <p:notesMasterIdLst>
    <p:notesMasterId r:id="rId20"/>
  </p:notesMasterIdLst>
  <p:handoutMasterIdLst>
    <p:handoutMasterId r:id="rId21"/>
  </p:handoutMasterIdLst>
  <p:sldIdLst>
    <p:sldId id="282" r:id="rId8"/>
    <p:sldId id="337" r:id="rId9"/>
    <p:sldId id="301" r:id="rId10"/>
    <p:sldId id="333" r:id="rId11"/>
    <p:sldId id="334" r:id="rId12"/>
    <p:sldId id="335" r:id="rId13"/>
    <p:sldId id="336" r:id="rId14"/>
    <p:sldId id="332" r:id="rId15"/>
    <p:sldId id="318" r:id="rId16"/>
    <p:sldId id="324" r:id="rId17"/>
    <p:sldId id="322" r:id="rId18"/>
    <p:sldId id="32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430"/>
    <a:srgbClr val="007864"/>
    <a:srgbClr val="99DBCF"/>
    <a:srgbClr val="00A488"/>
    <a:srgbClr val="0D3166"/>
    <a:srgbClr val="00BB9C"/>
    <a:srgbClr val="00A286"/>
    <a:srgbClr val="FFFFFF"/>
    <a:srgbClr val="1A32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68439" autoAdjust="0"/>
  </p:normalViewPr>
  <p:slideViewPr>
    <p:cSldViewPr snapToGrid="0" snapToObjects="1">
      <p:cViewPr varScale="1">
        <p:scale>
          <a:sx n="72" d="100"/>
          <a:sy n="72" d="100"/>
        </p:scale>
        <p:origin x="119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42" d="100"/>
          <a:sy n="142" d="100"/>
        </p:scale>
        <p:origin x="728" y="-14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E0EF14-8DCA-9641-A1AB-66A1C280E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155E31-3B0F-3C43-B2A3-A7C7254E28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F9596-B9BC-6949-9CD4-9EBB20E0EF07}" type="datetimeFigureOut">
              <a:rPr lang="en-US" smtClean="0"/>
              <a:t>4/18/2024</a:t>
            </a:fld>
            <a:endParaRPr lang="en-US"/>
          </a:p>
        </p:txBody>
      </p:sp>
      <p:sp>
        <p:nvSpPr>
          <p:cNvPr id="4" name="Footer Placeholder 3">
            <a:extLst>
              <a:ext uri="{FF2B5EF4-FFF2-40B4-BE49-F238E27FC236}">
                <a16:creationId xmlns:a16="http://schemas.microsoft.com/office/drawing/2014/main" id="{492AC886-4BDE-A840-ACE8-74EC14499E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203E52-320C-CE46-BE54-7CBFD11E14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65BB0-887A-7C4E-9365-09268CCC5A29}" type="slidenum">
              <a:rPr lang="en-US" smtClean="0"/>
              <a:t>‹#›</a:t>
            </a:fld>
            <a:endParaRPr lang="en-US"/>
          </a:p>
        </p:txBody>
      </p:sp>
    </p:spTree>
    <p:extLst>
      <p:ext uri="{BB962C8B-B14F-4D97-AF65-F5344CB8AC3E}">
        <p14:creationId xmlns:p14="http://schemas.microsoft.com/office/powerpoint/2010/main" val="243191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CB489-7857-714C-9A5E-76B7A0A8B354}"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816A4-3AE8-8042-A994-536DB8E37997}" type="slidenum">
              <a:rPr lang="en-US" smtClean="0"/>
              <a:t>‹#›</a:t>
            </a:fld>
            <a:endParaRPr lang="en-US"/>
          </a:p>
        </p:txBody>
      </p:sp>
    </p:spTree>
    <p:extLst>
      <p:ext uri="{BB962C8B-B14F-4D97-AF65-F5344CB8AC3E}">
        <p14:creationId xmlns:p14="http://schemas.microsoft.com/office/powerpoint/2010/main" val="229449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16816A4-3AE8-8042-A994-536DB8E37997}" type="slidenum">
              <a:rPr lang="en-US" smtClean="0"/>
              <a:t>1</a:t>
            </a:fld>
            <a:endParaRPr lang="en-US"/>
          </a:p>
        </p:txBody>
      </p:sp>
    </p:spTree>
    <p:extLst>
      <p:ext uri="{BB962C8B-B14F-4D97-AF65-F5344CB8AC3E}">
        <p14:creationId xmlns:p14="http://schemas.microsoft.com/office/powerpoint/2010/main" val="300638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Committee found that Aboriginal and Torres Strait Islander children are vastly over represented in the Victorian child protection system.</a:t>
            </a:r>
          </a:p>
          <a:p>
            <a:endParaRPr lang="en-AU" dirty="0"/>
          </a:p>
          <a:p>
            <a:r>
              <a:rPr lang="en-AU" dirty="0"/>
              <a:t>The Department of Families, Fairness and Housing acknowledged during the hearings that it had ‘a long way to go in terms of addressing the rates of over-representation’.</a:t>
            </a:r>
          </a:p>
          <a:p>
            <a:endParaRPr lang="en-AU" dirty="0"/>
          </a:p>
          <a:p>
            <a:r>
              <a:rPr lang="en-AU" dirty="0"/>
              <a:t>The Victorian Government has committed to reducing the rate of ATSI children in out-of-home care by 45% by 2031.</a:t>
            </a:r>
          </a:p>
          <a:p>
            <a:endParaRPr lang="en-AU" dirty="0"/>
          </a:p>
          <a:p>
            <a:r>
              <a:rPr lang="en-AU" dirty="0"/>
              <a:t>One of the ways it has been doing this is partnering with Aboriginal Community Controlled Organisations. DFFH has been transitioning Aboriginal and Torres Strait Islander children in care to the management of ACCOs since 2016–17. According to DFFH, the management of cases by ACCOs has led to positive results in two ways: children feel more connected to culture and community and children are more likely to be reunified or safely returned to live with their parents.</a:t>
            </a:r>
          </a:p>
          <a:p>
            <a:endParaRPr lang="en-AU" dirty="0"/>
          </a:p>
          <a:p>
            <a:r>
              <a:rPr lang="en-AU" dirty="0"/>
              <a:t>The data supports this—reunification rates for Aboriginal children from 2017 to 2020 were 15.6% when managed by an ACCO and 12.9% when managed by DFFH. Since the initiative’s inception there has been a 250% increase in the proportion of Aboriginal children and young people who are managed by ACCOs.</a:t>
            </a:r>
          </a:p>
          <a:p>
            <a:endParaRPr lang="en-AU" dirty="0"/>
          </a:p>
          <a:p>
            <a:r>
              <a:rPr lang="en-AU" dirty="0"/>
              <a:t>The department has also accepted a Committee recommendation to report on the number of Aboriginal children in out of home care managed by ACCOs, adding the performance measure to the Budget Papers: ‘Number of children authorised to an Aboriginal agency under the Aboriginal Children in Aboriginal Care program’. This will provide greater transparency regarding the progress being made in this important policy area.</a:t>
            </a:r>
          </a:p>
        </p:txBody>
      </p:sp>
      <p:sp>
        <p:nvSpPr>
          <p:cNvPr id="4" name="Slide Number Placeholder 3"/>
          <p:cNvSpPr>
            <a:spLocks noGrp="1"/>
          </p:cNvSpPr>
          <p:nvPr>
            <p:ph type="sldNum" sz="quarter" idx="5"/>
          </p:nvPr>
        </p:nvSpPr>
        <p:spPr/>
        <p:txBody>
          <a:bodyPr/>
          <a:lstStyle/>
          <a:p>
            <a:fld id="{816816A4-3AE8-8042-A994-536DB8E37997}" type="slidenum">
              <a:rPr lang="en-US" smtClean="0"/>
              <a:t>10</a:t>
            </a:fld>
            <a:endParaRPr lang="en-US"/>
          </a:p>
        </p:txBody>
      </p:sp>
    </p:spTree>
    <p:extLst>
      <p:ext uri="{BB962C8B-B14F-4D97-AF65-F5344CB8AC3E}">
        <p14:creationId xmlns:p14="http://schemas.microsoft.com/office/powerpoint/2010/main" val="19869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16816A4-3AE8-8042-A994-536DB8E37997}" type="slidenum">
              <a:rPr lang="en-US" smtClean="0"/>
              <a:t>11</a:t>
            </a:fld>
            <a:endParaRPr lang="en-US"/>
          </a:p>
        </p:txBody>
      </p:sp>
    </p:spTree>
    <p:extLst>
      <p:ext uri="{BB962C8B-B14F-4D97-AF65-F5344CB8AC3E}">
        <p14:creationId xmlns:p14="http://schemas.microsoft.com/office/powerpoint/2010/main" val="40789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before we go to questions, I would like to note that there are some important developments occurring in Victoria in relation to treaty and truth telling.</a:t>
            </a:r>
          </a:p>
          <a:p>
            <a:endParaRPr lang="en-AU" dirty="0"/>
          </a:p>
          <a:p>
            <a:r>
              <a:rPr lang="en-AU" b="0" i="0" dirty="0">
                <a:solidFill>
                  <a:srgbClr val="FFFFFF"/>
                </a:solidFill>
                <a:effectLst/>
                <a:latin typeface="Founders Grotesk"/>
              </a:rPr>
              <a:t>The First Peoples’ Assembly of Victoria has been established as the independent and democratically elected body to represent Traditional Owners of Country and Aboriginal and Torres Strait Islander peoples in Victoria.</a:t>
            </a:r>
            <a:endParaRPr lang="en-AU" dirty="0"/>
          </a:p>
          <a:p>
            <a:endParaRPr lang="en-AU" dirty="0"/>
          </a:p>
          <a:p>
            <a:r>
              <a:rPr lang="en-AU" dirty="0"/>
              <a:t>The Victorian Government has made a commitment to negotiate Treaty with Victoria’s First Peoples.</a:t>
            </a:r>
          </a:p>
          <a:p>
            <a:endParaRPr lang="en-AU" dirty="0"/>
          </a:p>
          <a:p>
            <a:pPr algn="l"/>
            <a:r>
              <a:rPr lang="en-AU" dirty="0"/>
              <a:t>To inform the treaty process the </a:t>
            </a:r>
            <a:r>
              <a:rPr lang="en-AU" dirty="0" err="1"/>
              <a:t>Yoorrook</a:t>
            </a:r>
            <a:r>
              <a:rPr lang="en-AU" dirty="0"/>
              <a:t> Justice Commission </a:t>
            </a:r>
            <a:r>
              <a:rPr lang="en-AU" b="0" i="0" dirty="0">
                <a:solidFill>
                  <a:srgbClr val="000000"/>
                </a:solidFill>
                <a:effectLst/>
                <a:latin typeface="montserrat" panose="00000500000000000000" pitchFamily="2" charset="0"/>
              </a:rPr>
              <a:t>is investigating injustice against First Peoples in Victoria since colonisation. In mid-2023 </a:t>
            </a:r>
            <a:r>
              <a:rPr lang="en-AU" b="0" i="0" dirty="0" err="1">
                <a:solidFill>
                  <a:srgbClr val="000000"/>
                </a:solidFill>
                <a:effectLst/>
                <a:latin typeface="montserrat" panose="00000500000000000000" pitchFamily="2" charset="0"/>
              </a:rPr>
              <a:t>Yoorrook</a:t>
            </a:r>
            <a:r>
              <a:rPr lang="en-AU" b="0" i="0" dirty="0">
                <a:solidFill>
                  <a:srgbClr val="000000"/>
                </a:solidFill>
                <a:effectLst/>
                <a:latin typeface="montserrat" panose="00000500000000000000" pitchFamily="2" charset="0"/>
              </a:rPr>
              <a:t> released the </a:t>
            </a:r>
            <a:r>
              <a:rPr lang="en-AU" b="0" i="0" dirty="0" err="1">
                <a:solidFill>
                  <a:srgbClr val="000000"/>
                </a:solidFill>
                <a:effectLst/>
                <a:latin typeface="montserrat" panose="00000500000000000000" pitchFamily="2" charset="0"/>
              </a:rPr>
              <a:t>Yoorrook</a:t>
            </a:r>
            <a:r>
              <a:rPr lang="en-AU" b="0" i="0" dirty="0">
                <a:solidFill>
                  <a:srgbClr val="000000"/>
                </a:solidFill>
                <a:effectLst/>
                <a:latin typeface="montserrat" panose="00000500000000000000" pitchFamily="2" charset="0"/>
              </a:rPr>
              <a:t> for Justice report into the Victorian child protection and criminal justice systems. </a:t>
            </a:r>
            <a:r>
              <a:rPr lang="en-AU" b="0" i="0" dirty="0" err="1">
                <a:solidFill>
                  <a:srgbClr val="000000"/>
                </a:solidFill>
                <a:effectLst/>
                <a:latin typeface="montserrat" panose="00000500000000000000" pitchFamily="2" charset="0"/>
              </a:rPr>
              <a:t>Yoorrook</a:t>
            </a:r>
            <a:r>
              <a:rPr lang="en-AU" b="0" i="0" dirty="0">
                <a:solidFill>
                  <a:srgbClr val="000000"/>
                </a:solidFill>
                <a:effectLst/>
                <a:latin typeface="montserrat" panose="00000500000000000000" pitchFamily="2" charset="0"/>
              </a:rPr>
              <a:t> is now looking into land, sky and waters, health, housing and education, and economic prosperity. </a:t>
            </a:r>
            <a:r>
              <a:rPr lang="en-AU" b="0" i="0" dirty="0" err="1">
                <a:solidFill>
                  <a:srgbClr val="000000"/>
                </a:solidFill>
                <a:effectLst/>
                <a:latin typeface="montserrat" panose="00000500000000000000" pitchFamily="2" charset="0"/>
              </a:rPr>
              <a:t>Yoorrook</a:t>
            </a:r>
            <a:r>
              <a:rPr lang="en-AU" b="0" i="0" dirty="0">
                <a:solidFill>
                  <a:srgbClr val="000000"/>
                </a:solidFill>
                <a:effectLst/>
                <a:latin typeface="montserrat" panose="00000500000000000000" pitchFamily="2" charset="0"/>
              </a:rPr>
              <a:t> will deliver its final report in 2025.</a:t>
            </a:r>
          </a:p>
          <a:p>
            <a:endParaRPr lang="en-US" dirty="0"/>
          </a:p>
          <a:p>
            <a:endParaRPr lang="en-AU" dirty="0"/>
          </a:p>
        </p:txBody>
      </p:sp>
      <p:sp>
        <p:nvSpPr>
          <p:cNvPr id="4" name="Slide Number Placeholder 3"/>
          <p:cNvSpPr>
            <a:spLocks noGrp="1"/>
          </p:cNvSpPr>
          <p:nvPr>
            <p:ph type="sldNum" sz="quarter" idx="5"/>
          </p:nvPr>
        </p:nvSpPr>
        <p:spPr/>
        <p:txBody>
          <a:bodyPr/>
          <a:lstStyle/>
          <a:p>
            <a:fld id="{816816A4-3AE8-8042-A994-536DB8E37997}" type="slidenum">
              <a:rPr lang="en-US" smtClean="0"/>
              <a:t>12</a:t>
            </a:fld>
            <a:endParaRPr lang="en-US"/>
          </a:p>
        </p:txBody>
      </p:sp>
    </p:spTree>
    <p:extLst>
      <p:ext uri="{BB962C8B-B14F-4D97-AF65-F5344CB8AC3E}">
        <p14:creationId xmlns:p14="http://schemas.microsoft.com/office/powerpoint/2010/main" val="2813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16816A4-3AE8-8042-A994-536DB8E37997}" type="slidenum">
              <a:rPr lang="en-US" smtClean="0"/>
              <a:t>2</a:t>
            </a:fld>
            <a:endParaRPr lang="en-US"/>
          </a:p>
        </p:txBody>
      </p:sp>
    </p:spTree>
    <p:extLst>
      <p:ext uri="{BB962C8B-B14F-4D97-AF65-F5344CB8AC3E}">
        <p14:creationId xmlns:p14="http://schemas.microsoft.com/office/powerpoint/2010/main" val="279935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16816A4-3AE8-8042-A994-536DB8E37997}" type="slidenum">
              <a:rPr lang="en-US" smtClean="0"/>
              <a:t>3</a:t>
            </a:fld>
            <a:endParaRPr lang="en-US"/>
          </a:p>
        </p:txBody>
      </p:sp>
    </p:spTree>
    <p:extLst>
      <p:ext uri="{BB962C8B-B14F-4D97-AF65-F5344CB8AC3E}">
        <p14:creationId xmlns:p14="http://schemas.microsoft.com/office/powerpoint/2010/main" val="429070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AU" dirty="0"/>
              <a:t>Scrutinising the Victorian Government’s expenditure, revenue raised and outcomes delivered is a core function of the Public Accounts and Estimates Committee and is undertaken on an annual basis. </a:t>
            </a:r>
          </a:p>
          <a:p>
            <a:pPr marL="0" lvl="1"/>
            <a:endParaRPr lang="en-AU" dirty="0"/>
          </a:p>
          <a:p>
            <a:pPr marL="0" lvl="1"/>
            <a:r>
              <a:rPr lang="en-AU" dirty="0"/>
              <a:t>This work is important because it strengthens the accountability of government departments and agencies to the Parliament and the Victorian community.</a:t>
            </a:r>
          </a:p>
          <a:p>
            <a:pPr marL="0" lvl="1"/>
            <a:endParaRPr lang="en-AU" dirty="0"/>
          </a:p>
          <a:p>
            <a:pPr marL="0" lvl="1"/>
            <a:r>
              <a:rPr lang="en-AU" dirty="0"/>
              <a:t>The Committee’s latest report, tabled in March 2024, covers not one, but two financial years (2021–2023), due to the state election that was held in November 2022. Government departments and public sector agencies spent approximately $190 billion in 2021–22 and 2022–23.</a:t>
            </a:r>
            <a:br>
              <a:rPr lang="en-US" b="1" dirty="0">
                <a:cs typeface="+mn-lt"/>
              </a:rPr>
            </a:br>
            <a:endParaRPr lang="en-US" dirty="0">
              <a:cs typeface="Calibri" panose="020F0502020204030204"/>
            </a:endParaRPr>
          </a:p>
          <a:p>
            <a:pPr marL="0" lvl="2" indent="0">
              <a:buNone/>
            </a:pPr>
            <a:r>
              <a:rPr lang="en-AU" dirty="0">
                <a:solidFill>
                  <a:schemeClr val="tx1"/>
                </a:solidFill>
                <a:latin typeface="+mn-lt"/>
                <a:cs typeface="Calibri"/>
              </a:rPr>
              <a:t>The Committee’s report contains analysis of Victoria’s progress in Closing the Gap as well as the State Government’s performance in relation to Aboriginal and Torres Strait Islander children in care.</a:t>
            </a:r>
          </a:p>
          <a:p>
            <a:endParaRPr lang="en-AU" dirty="0"/>
          </a:p>
        </p:txBody>
      </p:sp>
      <p:sp>
        <p:nvSpPr>
          <p:cNvPr id="4" name="Slide Number Placeholder 3"/>
          <p:cNvSpPr>
            <a:spLocks noGrp="1"/>
          </p:cNvSpPr>
          <p:nvPr>
            <p:ph type="sldNum" sz="quarter" idx="5"/>
          </p:nvPr>
        </p:nvSpPr>
        <p:spPr/>
        <p:txBody>
          <a:bodyPr/>
          <a:lstStyle/>
          <a:p>
            <a:fld id="{816816A4-3AE8-8042-A994-536DB8E37997}" type="slidenum">
              <a:rPr lang="en-US" smtClean="0"/>
              <a:t>4</a:t>
            </a:fld>
            <a:endParaRPr lang="en-US"/>
          </a:p>
        </p:txBody>
      </p:sp>
    </p:spTree>
    <p:extLst>
      <p:ext uri="{BB962C8B-B14F-4D97-AF65-F5344CB8AC3E}">
        <p14:creationId xmlns:p14="http://schemas.microsoft.com/office/powerpoint/2010/main" val="191160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E28DC-B104-AA6F-DF3E-A1256D5B8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762B3-5412-1D2C-E34B-4DEAE2F32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3CF25-6DC1-9728-4268-F36AF80D4A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This information was updated as of March 2024 and therefore differs slightly to the information in the 2021-22 and 2022-23 FPO report. </a:t>
            </a:r>
          </a:p>
          <a:p>
            <a:endParaRPr lang="en-AU" dirty="0"/>
          </a:p>
        </p:txBody>
      </p:sp>
      <p:sp>
        <p:nvSpPr>
          <p:cNvPr id="4" name="Slide Number Placeholder 3">
            <a:extLst>
              <a:ext uri="{FF2B5EF4-FFF2-40B4-BE49-F238E27FC236}">
                <a16:creationId xmlns:a16="http://schemas.microsoft.com/office/drawing/2014/main" id="{F5C14C85-D22E-9B95-87D6-C0449AADD043}"/>
              </a:ext>
            </a:extLst>
          </p:cNvPr>
          <p:cNvSpPr>
            <a:spLocks noGrp="1"/>
          </p:cNvSpPr>
          <p:nvPr>
            <p:ph type="sldNum" sz="quarter" idx="5"/>
          </p:nvPr>
        </p:nvSpPr>
        <p:spPr/>
        <p:txBody>
          <a:bodyPr/>
          <a:lstStyle/>
          <a:p>
            <a:fld id="{816816A4-3AE8-8042-A994-536DB8E37997}" type="slidenum">
              <a:rPr lang="en-US" smtClean="0"/>
              <a:t>5</a:t>
            </a:fld>
            <a:endParaRPr lang="en-US"/>
          </a:p>
        </p:txBody>
      </p:sp>
    </p:spTree>
    <p:extLst>
      <p:ext uri="{BB962C8B-B14F-4D97-AF65-F5344CB8AC3E}">
        <p14:creationId xmlns:p14="http://schemas.microsoft.com/office/powerpoint/2010/main" val="158410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36BAE-3696-033D-658D-A428B4C43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F5419-FE9E-7DD8-3E45-790A04F4D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12849-0BD6-A0B9-4B65-0FEF64EEE851}"/>
              </a:ext>
            </a:extLst>
          </p:cNvPr>
          <p:cNvSpPr>
            <a:spLocks noGrp="1"/>
          </p:cNvSpPr>
          <p:nvPr>
            <p:ph type="body" idx="1"/>
          </p:nvPr>
        </p:nvSpPr>
        <p:spPr/>
        <p:txBody>
          <a:bodyPr/>
          <a:lstStyle/>
          <a:p>
            <a:pPr>
              <a:lnSpc>
                <a:spcPct val="107000"/>
              </a:lnSpc>
              <a:spcAft>
                <a:spcPts val="800"/>
              </a:spcAft>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Responsibility for development of Victoria’s Closing the Gap Implementation Plan sits with the Department of Premier and Cabinet.</a:t>
            </a:r>
          </a:p>
          <a:p>
            <a:pPr>
              <a:lnSpc>
                <a:spcPct val="107000"/>
              </a:lnSpc>
              <a:spcAft>
                <a:spcPts val="800"/>
              </a:spcAft>
            </a:pPr>
            <a:endParaRPr lang="en-AU"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Productivity Commission plays a key accountability role by producing the information repository that tracks progress toward the Agreements priority reforms and socio-economic outcome areas.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The Committee found that relevant data is only available to measure Victoria’s progress against 13 of the 19 targets under the Closing the Gap Agreement.</a:t>
            </a:r>
          </a:p>
          <a:p>
            <a:endParaRPr lang="en-AU" dirty="0"/>
          </a:p>
          <a:p>
            <a:r>
              <a:rPr lang="en-AU" dirty="0"/>
              <a:t>The Commission does not have:</a:t>
            </a:r>
          </a:p>
          <a:p>
            <a:pPr marL="171450" indent="-171450">
              <a:buFont typeface="Arial" panose="020B0604020202020204" pitchFamily="34" charset="0"/>
              <a:buChar char="•"/>
            </a:pPr>
            <a:r>
              <a:rPr lang="en-AU" b="0" dirty="0"/>
              <a:t>Updated data for all states and territories across three target areas relating to: family violence, culture and languages and digital inclusion. This data is more than five years old.</a:t>
            </a:r>
          </a:p>
          <a:p>
            <a:pPr marL="171450" indent="-171450">
              <a:buFont typeface="Arial" panose="020B0604020202020204" pitchFamily="34" charset="0"/>
              <a:buChar char="•"/>
            </a:pPr>
            <a:r>
              <a:rPr lang="en-AU" b="0" dirty="0"/>
              <a:t>Victorian-specific data for two target areas relating to: life expectancy and suicide.</a:t>
            </a:r>
          </a:p>
          <a:p>
            <a:pPr marL="171450" indent="-171450">
              <a:buFont typeface="Arial" panose="020B0604020202020204" pitchFamily="34" charset="0"/>
              <a:buChar char="•"/>
            </a:pPr>
            <a:r>
              <a:rPr lang="en-AU" b="0" dirty="0"/>
              <a:t>Data from any jurisdiction on one target area 9B relating to: households receiving essential services</a:t>
            </a:r>
          </a:p>
        </p:txBody>
      </p:sp>
      <p:sp>
        <p:nvSpPr>
          <p:cNvPr id="4" name="Slide Number Placeholder 3">
            <a:extLst>
              <a:ext uri="{FF2B5EF4-FFF2-40B4-BE49-F238E27FC236}">
                <a16:creationId xmlns:a16="http://schemas.microsoft.com/office/drawing/2014/main" id="{C84B3977-AAC8-1667-6DBA-C5AE8F88B811}"/>
              </a:ext>
            </a:extLst>
          </p:cNvPr>
          <p:cNvSpPr>
            <a:spLocks noGrp="1"/>
          </p:cNvSpPr>
          <p:nvPr>
            <p:ph type="sldNum" sz="quarter" idx="5"/>
          </p:nvPr>
        </p:nvSpPr>
        <p:spPr/>
        <p:txBody>
          <a:bodyPr/>
          <a:lstStyle/>
          <a:p>
            <a:fld id="{816816A4-3AE8-8042-A994-536DB8E37997}" type="slidenum">
              <a:rPr lang="en-US" smtClean="0"/>
              <a:t>6</a:t>
            </a:fld>
            <a:endParaRPr lang="en-US"/>
          </a:p>
        </p:txBody>
      </p:sp>
    </p:spTree>
    <p:extLst>
      <p:ext uri="{BB962C8B-B14F-4D97-AF65-F5344CB8AC3E}">
        <p14:creationId xmlns:p14="http://schemas.microsoft.com/office/powerpoint/2010/main" val="347633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4253-5914-56F6-A88E-9C6EAB530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2FA74-68B1-B67E-511B-2ED7BBBC3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0D132-A7D3-6CBB-EACC-C13D11AB1385}"/>
              </a:ext>
            </a:extLst>
          </p:cNvPr>
          <p:cNvSpPr>
            <a:spLocks noGrp="1"/>
          </p:cNvSpPr>
          <p:nvPr>
            <p:ph type="body" idx="1"/>
          </p:nvPr>
        </p:nvSpPr>
        <p:spPr/>
        <p:txBody>
          <a:bodyPr/>
          <a:lstStyle/>
          <a:p>
            <a:r>
              <a:rPr lang="en-AU" dirty="0"/>
              <a:t>Of the 13 targets where relevant data is available, Victoria is worsening in one (children in the child protection system) and improving in 12.  I will return to the issue of children in the child protection system later.</a:t>
            </a:r>
          </a:p>
          <a:p>
            <a:endParaRPr lang="en-AU" dirty="0"/>
          </a:p>
          <a:p>
            <a:r>
              <a:rPr lang="en-AU" dirty="0"/>
              <a:t>According to the most recent data, Victoria is improving in a number of outcomes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 Target 2: increasing the p</a:t>
            </a:r>
            <a:r>
              <a:rPr lang="en-AU" b="0" i="0" dirty="0">
                <a:solidFill>
                  <a:srgbClr val="212529"/>
                </a:solidFill>
                <a:effectLst/>
                <a:latin typeface="Open Sans" panose="020B0606030504020204" pitchFamily="34" charset="0"/>
              </a:rPr>
              <a:t>roportion of Aboriginal and Torres Strait Islander babies with a healthy birthweight to 91%</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 Target 3: increasing the proportion of Aboriginal and Torres Strait Islander children enrolled in Year Before Full time Schooling (YBFS) early childhood education to 95% </a:t>
            </a:r>
          </a:p>
          <a:p>
            <a:r>
              <a:rPr lang="en-AU" b="0" dirty="0"/>
              <a:t>• Target 8: increasing the proportion of Aboriginal and Torres Strait Islander people aged 25–64 who are employed to 62% </a:t>
            </a:r>
          </a:p>
          <a:p>
            <a:r>
              <a:rPr lang="en-AU" b="0" dirty="0"/>
              <a:t>• Target 9A: increasing the proportion of Aboriginal and Torres Strait Islander people living in appropriately sized (not overcrowded) housing to 88% </a:t>
            </a:r>
          </a:p>
        </p:txBody>
      </p:sp>
      <p:sp>
        <p:nvSpPr>
          <p:cNvPr id="4" name="Slide Number Placeholder 3">
            <a:extLst>
              <a:ext uri="{FF2B5EF4-FFF2-40B4-BE49-F238E27FC236}">
                <a16:creationId xmlns:a16="http://schemas.microsoft.com/office/drawing/2014/main" id="{9CC7709C-BBC1-2B05-DE71-E20702A57719}"/>
              </a:ext>
            </a:extLst>
          </p:cNvPr>
          <p:cNvSpPr>
            <a:spLocks noGrp="1"/>
          </p:cNvSpPr>
          <p:nvPr>
            <p:ph type="sldNum" sz="quarter" idx="5"/>
          </p:nvPr>
        </p:nvSpPr>
        <p:spPr/>
        <p:txBody>
          <a:bodyPr/>
          <a:lstStyle/>
          <a:p>
            <a:fld id="{816816A4-3AE8-8042-A994-536DB8E37997}" type="slidenum">
              <a:rPr lang="en-US" smtClean="0"/>
              <a:t>7</a:t>
            </a:fld>
            <a:endParaRPr lang="en-US"/>
          </a:p>
        </p:txBody>
      </p:sp>
    </p:spTree>
    <p:extLst>
      <p:ext uri="{BB962C8B-B14F-4D97-AF65-F5344CB8AC3E}">
        <p14:creationId xmlns:p14="http://schemas.microsoft.com/office/powerpoint/2010/main" val="106031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DPC’s role in Closing the Gap is to lead, coordinate and report on whole‑of‑Victorian‑government (</a:t>
            </a:r>
            <a:r>
              <a:rPr lang="en-AU" dirty="0" err="1"/>
              <a:t>WoVG</a:t>
            </a:r>
            <a:r>
              <a:rPr lang="en-AU" dirty="0"/>
              <a:t>) actions to advance the reform areas, as part of its objective that ‘First Peoples in Victoria are strong and self‑determining’.</a:t>
            </a:r>
          </a:p>
          <a:p>
            <a:endParaRPr lang="en-AU" dirty="0"/>
          </a:p>
          <a:p>
            <a:r>
              <a:rPr lang="en-AU" dirty="0"/>
              <a:t>Victoria’s current results towards Closing the Gap, notably in comparison to the national or other states and territories’ results, are ‘quite mixed’ according to DPC.</a:t>
            </a:r>
          </a:p>
          <a:p>
            <a:endParaRPr lang="en-AU" dirty="0"/>
          </a:p>
          <a:p>
            <a:r>
              <a:rPr lang="en-AU" dirty="0"/>
              <a:t>DPC has acknowledged that while ‘we have achieved some good outcomes in some of the 19 targets under Closing the Gap … frankly we have still got more work to do in a number of those areas’.</a:t>
            </a:r>
          </a:p>
          <a:p>
            <a:endParaRPr lang="en-AU" dirty="0"/>
          </a:p>
          <a:p>
            <a:r>
              <a:rPr lang="en-AU" dirty="0"/>
              <a:t>DPC noted several successes that Victoria has had regarding the national targets, including healthy birth weights, early childhood education enrolment and appropriate housing.</a:t>
            </a:r>
          </a:p>
          <a:p>
            <a:endParaRPr lang="en-AU" dirty="0"/>
          </a:p>
          <a:p>
            <a:r>
              <a:rPr lang="en-AU" dirty="0"/>
              <a:t>DPC also stated areas that Victoria needed to improve on, including early childhood development levels and out‑of‑home placement numbers.</a:t>
            </a:r>
          </a:p>
        </p:txBody>
      </p:sp>
      <p:sp>
        <p:nvSpPr>
          <p:cNvPr id="4" name="Slide Number Placeholder 3"/>
          <p:cNvSpPr>
            <a:spLocks noGrp="1"/>
          </p:cNvSpPr>
          <p:nvPr>
            <p:ph type="sldNum" sz="quarter" idx="5"/>
          </p:nvPr>
        </p:nvSpPr>
        <p:spPr/>
        <p:txBody>
          <a:bodyPr/>
          <a:lstStyle/>
          <a:p>
            <a:fld id="{816816A4-3AE8-8042-A994-536DB8E37997}" type="slidenum">
              <a:rPr lang="en-US" smtClean="0"/>
              <a:t>8</a:t>
            </a:fld>
            <a:endParaRPr lang="en-US"/>
          </a:p>
        </p:txBody>
      </p:sp>
    </p:spTree>
    <p:extLst>
      <p:ext uri="{BB962C8B-B14F-4D97-AF65-F5344CB8AC3E}">
        <p14:creationId xmlns:p14="http://schemas.microsoft.com/office/powerpoint/2010/main" val="175314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16816A4-3AE8-8042-A994-536DB8E37997}" type="slidenum">
              <a:rPr lang="en-US" smtClean="0"/>
              <a:t>9</a:t>
            </a:fld>
            <a:endParaRPr lang="en-US"/>
          </a:p>
        </p:txBody>
      </p:sp>
    </p:spTree>
    <p:extLst>
      <p:ext uri="{BB962C8B-B14F-4D97-AF65-F5344CB8AC3E}">
        <p14:creationId xmlns:p14="http://schemas.microsoft.com/office/powerpoint/2010/main" val="3348156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495302" y="1955799"/>
            <a:ext cx="5749072" cy="1473202"/>
          </a:xfrm>
        </p:spPr>
        <p:txBody>
          <a:bodyPr/>
          <a:lstStyle>
            <a:lvl1pPr>
              <a:defRPr sz="5500" b="0" i="0">
                <a:solidFill>
                  <a:srgbClr val="00BB9C"/>
                </a:solidFill>
                <a:latin typeface="Work Sans Light" pitchFamily="2" charset="77"/>
              </a:defRPr>
            </a:lvl1pPr>
          </a:lstStyle>
          <a:p>
            <a:r>
              <a:rPr lang="en-GB" dirty="0"/>
              <a:t>Presentation</a:t>
            </a:r>
            <a:br>
              <a:rPr lang="en-GB" dirty="0"/>
            </a:br>
            <a:r>
              <a:rPr lang="en-GB" dirty="0"/>
              <a:t>Title</a:t>
            </a:r>
            <a:endParaRPr lang="en-US" dirty="0"/>
          </a:p>
        </p:txBody>
      </p:sp>
      <p:pic>
        <p:nvPicPr>
          <p:cNvPr id="6" name="Picture 5">
            <a:extLst>
              <a:ext uri="{FF2B5EF4-FFF2-40B4-BE49-F238E27FC236}">
                <a16:creationId xmlns:a16="http://schemas.microsoft.com/office/drawing/2014/main" id="{F7670A66-BCC8-2249-BC16-76EAAD37AB81}"/>
              </a:ext>
            </a:extLst>
          </p:cNvPr>
          <p:cNvPicPr>
            <a:picLocks noChangeAspect="1"/>
          </p:cNvPicPr>
          <p:nvPr userDrawn="1"/>
        </p:nvPicPr>
        <p:blipFill>
          <a:blip r:embed="rId2"/>
          <a:stretch>
            <a:fillRect/>
          </a:stretch>
        </p:blipFill>
        <p:spPr>
          <a:xfrm>
            <a:off x="9147717" y="0"/>
            <a:ext cx="3044283" cy="6856255"/>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CD65FFAB-74F9-E345-A4F2-DCD3B663CDD1}"/>
              </a:ext>
            </a:extLst>
          </p:cNvPr>
          <p:cNvPicPr>
            <a:picLocks noChangeAspect="1"/>
          </p:cNvPicPr>
          <p:nvPr userDrawn="1"/>
        </p:nvPicPr>
        <p:blipFill>
          <a:blip r:embed="rId3"/>
          <a:stretch>
            <a:fillRect/>
          </a:stretch>
        </p:blipFill>
        <p:spPr>
          <a:xfrm>
            <a:off x="0" y="1"/>
            <a:ext cx="4817327" cy="2440886"/>
          </a:xfrm>
          <a:prstGeom prst="rect">
            <a:avLst/>
          </a:prstGeom>
        </p:spPr>
      </p:pic>
      <p:cxnSp>
        <p:nvCxnSpPr>
          <p:cNvPr id="8" name="Straight Arrow Connector 7">
            <a:extLst>
              <a:ext uri="{FF2B5EF4-FFF2-40B4-BE49-F238E27FC236}">
                <a16:creationId xmlns:a16="http://schemas.microsoft.com/office/drawing/2014/main" id="{A90B157E-FC93-DC4B-A422-184AF82083DA}"/>
              </a:ext>
            </a:extLst>
          </p:cNvPr>
          <p:cNvCxnSpPr>
            <a:cxnSpLocks/>
          </p:cNvCxnSpPr>
          <p:nvPr userDrawn="1"/>
        </p:nvCxnSpPr>
        <p:spPr>
          <a:xfrm>
            <a:off x="597005" y="5524500"/>
            <a:ext cx="705597" cy="0"/>
          </a:xfrm>
          <a:prstGeom prst="straightConnector1">
            <a:avLst/>
          </a:prstGeom>
          <a:ln w="12700">
            <a:solidFill>
              <a:srgbClr val="00A286"/>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186DEF11-011F-D56A-9FA4-926F3A15FDA5}"/>
              </a:ext>
            </a:extLst>
          </p:cNvPr>
          <p:cNvSpPr>
            <a:spLocks noGrp="1"/>
          </p:cNvSpPr>
          <p:nvPr>
            <p:ph type="body" idx="1" hasCustomPrompt="1"/>
          </p:nvPr>
        </p:nvSpPr>
        <p:spPr>
          <a:xfrm>
            <a:off x="495303" y="5851082"/>
            <a:ext cx="4575462" cy="307651"/>
          </a:xfrm>
        </p:spPr>
        <p:txBody>
          <a:bodyPr anchor="b">
            <a:noAutofit/>
          </a:bodyPr>
          <a:lstStyle>
            <a:lvl1pPr marL="0" indent="0" algn="l">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solidFill>
                  <a:schemeClr val="bg1"/>
                </a:solidFill>
                <a:latin typeface="Work Sans Light"/>
              </a:rPr>
              <a:t>Team name, Department or Topic</a:t>
            </a:r>
            <a:endParaRPr lang="en-US" dirty="0">
              <a:solidFill>
                <a:schemeClr val="bg1"/>
              </a:solidFill>
              <a:cs typeface="Calibri"/>
            </a:endParaRPr>
          </a:p>
        </p:txBody>
      </p:sp>
      <p:sp>
        <p:nvSpPr>
          <p:cNvPr id="9" name="Text Placeholder 4">
            <a:extLst>
              <a:ext uri="{FF2B5EF4-FFF2-40B4-BE49-F238E27FC236}">
                <a16:creationId xmlns:a16="http://schemas.microsoft.com/office/drawing/2014/main" id="{25482E04-33A3-0C35-7CEB-8E75C86C6B62}"/>
              </a:ext>
            </a:extLst>
          </p:cNvPr>
          <p:cNvSpPr>
            <a:spLocks noGrp="1"/>
          </p:cNvSpPr>
          <p:nvPr>
            <p:ph type="body" sz="quarter" idx="3" hasCustomPrompt="1"/>
          </p:nvPr>
        </p:nvSpPr>
        <p:spPr>
          <a:xfrm>
            <a:off x="512027" y="6110605"/>
            <a:ext cx="3566487" cy="307657"/>
          </a:xfrm>
        </p:spPr>
        <p:txBody>
          <a:bodyPr anchor="b">
            <a:normAutofit/>
          </a:bodyPr>
          <a:lstStyle>
            <a:lvl1pPr marL="0" indent="0">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1200" dirty="0">
                <a:solidFill>
                  <a:schemeClr val="bg1"/>
                </a:solidFill>
                <a:latin typeface="Work Sans Light"/>
              </a:rPr>
              <a:t>Template Updated: Monday 25 July 2022</a:t>
            </a:r>
            <a:endParaRPr lang="en-US" sz="1200" dirty="0">
              <a:solidFill>
                <a:schemeClr val="bg1"/>
              </a:solidFill>
              <a:cs typeface="Calibri"/>
            </a:endParaRPr>
          </a:p>
        </p:txBody>
      </p:sp>
    </p:spTree>
    <p:extLst>
      <p:ext uri="{BB962C8B-B14F-4D97-AF65-F5344CB8AC3E}">
        <p14:creationId xmlns:p14="http://schemas.microsoft.com/office/powerpoint/2010/main" val="14697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 BottomLeft 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C4F471-E369-5F1A-DE40-0A58FB6A7005}"/>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96454" y="1175652"/>
            <a:ext cx="513350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3" name="Text Placeholder 2">
            <a:extLst>
              <a:ext uri="{FF2B5EF4-FFF2-40B4-BE49-F238E27FC236}">
                <a16:creationId xmlns:a16="http://schemas.microsoft.com/office/drawing/2014/main" id="{CFA3583F-6476-7C4D-BABB-42F2DDE22544}"/>
              </a:ext>
            </a:extLst>
          </p:cNvPr>
          <p:cNvSpPr>
            <a:spLocks noGrp="1"/>
          </p:cNvSpPr>
          <p:nvPr>
            <p:ph type="body" idx="1" hasCustomPrompt="1"/>
          </p:nvPr>
        </p:nvSpPr>
        <p:spPr>
          <a:xfrm>
            <a:off x="6096000" y="3077542"/>
            <a:ext cx="3274606" cy="2299857"/>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a:t>
            </a:r>
            <a:r>
              <a:rPr lang="en-US" dirty="0"/>
              <a:t>.</a:t>
            </a:r>
          </a:p>
        </p:txBody>
      </p:sp>
      <p:sp>
        <p:nvSpPr>
          <p:cNvPr id="5" name="Text Placeholder 4">
            <a:extLst>
              <a:ext uri="{FF2B5EF4-FFF2-40B4-BE49-F238E27FC236}">
                <a16:creationId xmlns:a16="http://schemas.microsoft.com/office/drawing/2014/main" id="{3D545021-60BD-0742-9B02-8BE8B7EAB381}"/>
              </a:ext>
            </a:extLst>
          </p:cNvPr>
          <p:cNvSpPr>
            <a:spLocks noGrp="1"/>
          </p:cNvSpPr>
          <p:nvPr>
            <p:ph type="body" sz="quarter" idx="3" hasCustomPrompt="1"/>
          </p:nvPr>
        </p:nvSpPr>
        <p:spPr>
          <a:xfrm>
            <a:off x="6096000" y="6275705"/>
            <a:ext cx="4479770"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6" name="Picture Placeholder 2">
            <a:extLst>
              <a:ext uri="{FF2B5EF4-FFF2-40B4-BE49-F238E27FC236}">
                <a16:creationId xmlns:a16="http://schemas.microsoft.com/office/drawing/2014/main" id="{097000A7-6A75-8142-81E8-7CE0570036A5}"/>
              </a:ext>
            </a:extLst>
          </p:cNvPr>
          <p:cNvSpPr>
            <a:spLocks noGrp="1"/>
          </p:cNvSpPr>
          <p:nvPr>
            <p:ph type="pic" idx="10"/>
          </p:nvPr>
        </p:nvSpPr>
        <p:spPr>
          <a:xfrm>
            <a:off x="1" y="3371060"/>
            <a:ext cx="5245768" cy="34869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6527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Title">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A617ED13-90F4-FB48-9FF4-EE6C04030F94}"/>
              </a:ext>
            </a:extLst>
          </p:cNvPr>
          <p:cNvCxnSpPr/>
          <p:nvPr userDrawn="1"/>
        </p:nvCxnSpPr>
        <p:spPr>
          <a:xfrm>
            <a:off x="512027" y="5524500"/>
            <a:ext cx="790575" cy="0"/>
          </a:xfrm>
          <a:prstGeom prst="straightConnector1">
            <a:avLst/>
          </a:prstGeom>
          <a:ln w="12700">
            <a:solidFill>
              <a:srgbClr val="00A286"/>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26D00E9-B029-9A42-8ABD-6B6677A9563A}"/>
              </a:ext>
            </a:extLst>
          </p:cNvPr>
          <p:cNvSpPr>
            <a:spLocks noGrp="1"/>
          </p:cNvSpPr>
          <p:nvPr>
            <p:ph type="body" sz="quarter" idx="10" hasCustomPrompt="1"/>
          </p:nvPr>
        </p:nvSpPr>
        <p:spPr>
          <a:xfrm>
            <a:off x="487363" y="5837780"/>
            <a:ext cx="4205823" cy="286128"/>
          </a:xfrm>
        </p:spPr>
        <p:txBody>
          <a:bodyPr>
            <a:normAutofit/>
          </a:bodyPr>
          <a:lstStyle>
            <a:lvl1pPr marL="0" indent="0">
              <a:buNone/>
              <a:defRPr sz="1800">
                <a:solidFill>
                  <a:srgbClr val="007864"/>
                </a:solidFill>
              </a:defRPr>
            </a:lvl1pPr>
          </a:lstStyle>
          <a:p>
            <a:pPr lvl="0"/>
            <a:r>
              <a:rPr lang="en-GB" dirty="0"/>
              <a:t>Team name, Department or Topic</a:t>
            </a:r>
            <a:endParaRPr lang="en-US" dirty="0"/>
          </a:p>
        </p:txBody>
      </p:sp>
      <p:sp>
        <p:nvSpPr>
          <p:cNvPr id="18" name="Text Placeholder 15">
            <a:extLst>
              <a:ext uri="{FF2B5EF4-FFF2-40B4-BE49-F238E27FC236}">
                <a16:creationId xmlns:a16="http://schemas.microsoft.com/office/drawing/2014/main" id="{AC5F0105-0EBD-D54B-9CB4-E73AF4A6E887}"/>
              </a:ext>
            </a:extLst>
          </p:cNvPr>
          <p:cNvSpPr>
            <a:spLocks noGrp="1"/>
          </p:cNvSpPr>
          <p:nvPr>
            <p:ph type="body" sz="quarter" idx="11" hasCustomPrompt="1"/>
          </p:nvPr>
        </p:nvSpPr>
        <p:spPr>
          <a:xfrm>
            <a:off x="486627" y="6146486"/>
            <a:ext cx="3599215" cy="313279"/>
          </a:xfrm>
        </p:spPr>
        <p:txBody>
          <a:bodyPr>
            <a:normAutofit/>
          </a:bodyPr>
          <a:lstStyle>
            <a:lvl1pPr marL="0" indent="0">
              <a:buNone/>
              <a:defRPr sz="1200" b="0">
                <a:solidFill>
                  <a:srgbClr val="007864"/>
                </a:solidFill>
              </a:defRPr>
            </a:lvl1pPr>
          </a:lstStyle>
          <a:p>
            <a:pPr lvl="0"/>
            <a:r>
              <a:rPr lang="en-GB" dirty="0"/>
              <a:t>Template Updated: Monday 25 July 2022</a:t>
            </a:r>
            <a:endParaRPr lang="en-US" dirty="0"/>
          </a:p>
        </p:txBody>
      </p:sp>
      <p:sp>
        <p:nvSpPr>
          <p:cNvPr id="26" name="Title 1">
            <a:extLst>
              <a:ext uri="{FF2B5EF4-FFF2-40B4-BE49-F238E27FC236}">
                <a16:creationId xmlns:a16="http://schemas.microsoft.com/office/drawing/2014/main" id="{E3020CDF-A342-7B42-A322-0548ABD551B8}"/>
              </a:ext>
            </a:extLst>
          </p:cNvPr>
          <p:cNvSpPr>
            <a:spLocks noGrp="1"/>
          </p:cNvSpPr>
          <p:nvPr>
            <p:ph type="title" hasCustomPrompt="1"/>
          </p:nvPr>
        </p:nvSpPr>
        <p:spPr>
          <a:xfrm>
            <a:off x="473268" y="2231224"/>
            <a:ext cx="5749072" cy="1139934"/>
          </a:xfrm>
        </p:spPr>
        <p:txBody>
          <a:bodyPr/>
          <a:lstStyle>
            <a:lvl1pPr>
              <a:defRPr sz="5000" b="0" i="0">
                <a:solidFill>
                  <a:srgbClr val="00A286"/>
                </a:solidFill>
                <a:latin typeface="Work Sans Light" pitchFamily="2" charset="77"/>
              </a:defRPr>
            </a:lvl1pPr>
          </a:lstStyle>
          <a:p>
            <a:r>
              <a:rPr lang="en-GB" dirty="0"/>
              <a:t>Presentation</a:t>
            </a:r>
            <a:br>
              <a:rPr lang="en-GB" dirty="0"/>
            </a:br>
            <a:r>
              <a:rPr lang="en-GB" dirty="0"/>
              <a:t>Title</a:t>
            </a:r>
            <a:endParaRPr lang="en-US" dirty="0"/>
          </a:p>
        </p:txBody>
      </p:sp>
      <p:pic>
        <p:nvPicPr>
          <p:cNvPr id="37" name="Picture 36">
            <a:extLst>
              <a:ext uri="{FF2B5EF4-FFF2-40B4-BE49-F238E27FC236}">
                <a16:creationId xmlns:a16="http://schemas.microsoft.com/office/drawing/2014/main" id="{57769DF4-ED0A-734C-859B-5377B25A8977}"/>
              </a:ext>
            </a:extLst>
          </p:cNvPr>
          <p:cNvPicPr>
            <a:picLocks noChangeAspect="1"/>
          </p:cNvPicPr>
          <p:nvPr userDrawn="1"/>
        </p:nvPicPr>
        <p:blipFill>
          <a:blip r:embed="rId2"/>
          <a:stretch>
            <a:fillRect/>
          </a:stretch>
        </p:blipFill>
        <p:spPr>
          <a:xfrm>
            <a:off x="0" y="0"/>
            <a:ext cx="4817327" cy="2440887"/>
          </a:xfrm>
          <a:prstGeom prst="rect">
            <a:avLst/>
          </a:prstGeom>
        </p:spPr>
      </p:pic>
      <p:sp>
        <p:nvSpPr>
          <p:cNvPr id="10" name="Rectangle 9">
            <a:extLst>
              <a:ext uri="{FF2B5EF4-FFF2-40B4-BE49-F238E27FC236}">
                <a16:creationId xmlns:a16="http://schemas.microsoft.com/office/drawing/2014/main" id="{8A1DC92B-8770-8841-96B9-1BC36C6FBF49}"/>
              </a:ext>
            </a:extLst>
          </p:cNvPr>
          <p:cNvSpPr/>
          <p:nvPr userDrawn="1"/>
        </p:nvSpPr>
        <p:spPr>
          <a:xfrm flipH="1">
            <a:off x="9147717" y="0"/>
            <a:ext cx="3044283" cy="6858000"/>
          </a:xfrm>
          <a:prstGeom prst="rect">
            <a:avLst/>
          </a:prstGeom>
          <a:solidFill>
            <a:srgbClr val="007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22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ight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1DC92B-8770-8841-96B9-1BC36C6FBF49}"/>
              </a:ext>
            </a:extLst>
          </p:cNvPr>
          <p:cNvSpPr/>
          <p:nvPr userDrawn="1"/>
        </p:nvSpPr>
        <p:spPr>
          <a:xfrm flipH="1">
            <a:off x="9147717" y="0"/>
            <a:ext cx="3044283" cy="6858000"/>
          </a:xfrm>
          <a:prstGeom prst="rect">
            <a:avLst/>
          </a:prstGeom>
          <a:solidFill>
            <a:srgbClr val="007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617ED13-90F4-FB48-9FF4-EE6C04030F94}"/>
              </a:ext>
            </a:extLst>
          </p:cNvPr>
          <p:cNvCxnSpPr/>
          <p:nvPr userDrawn="1"/>
        </p:nvCxnSpPr>
        <p:spPr>
          <a:xfrm>
            <a:off x="512027" y="5524500"/>
            <a:ext cx="790575" cy="0"/>
          </a:xfrm>
          <a:prstGeom prst="straightConnector1">
            <a:avLst/>
          </a:prstGeom>
          <a:ln w="12700">
            <a:solidFill>
              <a:srgbClr val="00A286"/>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26D00E9-B029-9A42-8ABD-6B6677A9563A}"/>
              </a:ext>
            </a:extLst>
          </p:cNvPr>
          <p:cNvSpPr>
            <a:spLocks noGrp="1"/>
          </p:cNvSpPr>
          <p:nvPr>
            <p:ph type="body" sz="quarter" idx="10" hasCustomPrompt="1"/>
          </p:nvPr>
        </p:nvSpPr>
        <p:spPr>
          <a:xfrm>
            <a:off x="487363" y="5837780"/>
            <a:ext cx="4205823" cy="286128"/>
          </a:xfrm>
        </p:spPr>
        <p:txBody>
          <a:bodyPr>
            <a:normAutofit/>
          </a:bodyPr>
          <a:lstStyle>
            <a:lvl1pPr marL="0" indent="0">
              <a:buNone/>
              <a:defRPr sz="1800">
                <a:solidFill>
                  <a:srgbClr val="007864"/>
                </a:solidFill>
              </a:defRPr>
            </a:lvl1pPr>
          </a:lstStyle>
          <a:p>
            <a:pPr lvl="0"/>
            <a:r>
              <a:rPr lang="en-GB" dirty="0"/>
              <a:t>Team name, Department or Topic</a:t>
            </a:r>
            <a:endParaRPr lang="en-US" dirty="0"/>
          </a:p>
        </p:txBody>
      </p:sp>
      <p:sp>
        <p:nvSpPr>
          <p:cNvPr id="18" name="Text Placeholder 15">
            <a:extLst>
              <a:ext uri="{FF2B5EF4-FFF2-40B4-BE49-F238E27FC236}">
                <a16:creationId xmlns:a16="http://schemas.microsoft.com/office/drawing/2014/main" id="{AC5F0105-0EBD-D54B-9CB4-E73AF4A6E887}"/>
              </a:ext>
            </a:extLst>
          </p:cNvPr>
          <p:cNvSpPr>
            <a:spLocks noGrp="1"/>
          </p:cNvSpPr>
          <p:nvPr>
            <p:ph type="body" sz="quarter" idx="11" hasCustomPrompt="1"/>
          </p:nvPr>
        </p:nvSpPr>
        <p:spPr>
          <a:xfrm>
            <a:off x="486627" y="6146486"/>
            <a:ext cx="3599215" cy="313279"/>
          </a:xfrm>
        </p:spPr>
        <p:txBody>
          <a:bodyPr>
            <a:normAutofit/>
          </a:bodyPr>
          <a:lstStyle>
            <a:lvl1pPr marL="0" indent="0">
              <a:buNone/>
              <a:defRPr sz="1200" b="0">
                <a:solidFill>
                  <a:srgbClr val="007864"/>
                </a:solidFill>
              </a:defRPr>
            </a:lvl1pPr>
          </a:lstStyle>
          <a:p>
            <a:pPr lvl="0"/>
            <a:r>
              <a:rPr lang="en-GB" dirty="0"/>
              <a:t>Template Updated: Monday 25 July 2022</a:t>
            </a:r>
            <a:endParaRPr lang="en-US" dirty="0"/>
          </a:p>
        </p:txBody>
      </p:sp>
      <p:sp>
        <p:nvSpPr>
          <p:cNvPr id="26" name="Title 1">
            <a:extLst>
              <a:ext uri="{FF2B5EF4-FFF2-40B4-BE49-F238E27FC236}">
                <a16:creationId xmlns:a16="http://schemas.microsoft.com/office/drawing/2014/main" id="{E3020CDF-A342-7B42-A322-0548ABD551B8}"/>
              </a:ext>
            </a:extLst>
          </p:cNvPr>
          <p:cNvSpPr>
            <a:spLocks noGrp="1"/>
          </p:cNvSpPr>
          <p:nvPr>
            <p:ph type="title" hasCustomPrompt="1"/>
          </p:nvPr>
        </p:nvSpPr>
        <p:spPr>
          <a:xfrm>
            <a:off x="473268" y="2231224"/>
            <a:ext cx="5749072" cy="1139934"/>
          </a:xfrm>
        </p:spPr>
        <p:txBody>
          <a:bodyPr/>
          <a:lstStyle>
            <a:lvl1pPr>
              <a:defRPr sz="5000" b="0" i="0">
                <a:solidFill>
                  <a:srgbClr val="0D3166"/>
                </a:solidFill>
                <a:latin typeface="Work Sans Light" pitchFamily="2" charset="77"/>
              </a:defRPr>
            </a:lvl1pPr>
          </a:lstStyle>
          <a:p>
            <a:r>
              <a:rPr lang="en-GB" dirty="0"/>
              <a:t>Presentation</a:t>
            </a:r>
            <a:br>
              <a:rPr lang="en-GB" dirty="0"/>
            </a:br>
            <a:r>
              <a:rPr lang="en-GB" dirty="0"/>
              <a:t>Title</a:t>
            </a:r>
            <a:endParaRPr lang="en-US" dirty="0"/>
          </a:p>
        </p:txBody>
      </p:sp>
      <p:pic>
        <p:nvPicPr>
          <p:cNvPr id="32" name="Picture 31">
            <a:extLst>
              <a:ext uri="{FF2B5EF4-FFF2-40B4-BE49-F238E27FC236}">
                <a16:creationId xmlns:a16="http://schemas.microsoft.com/office/drawing/2014/main" id="{DD58F48B-07AC-D044-A589-4E537E8221C2}"/>
              </a:ext>
            </a:extLst>
          </p:cNvPr>
          <p:cNvPicPr>
            <a:picLocks noChangeAspect="1"/>
          </p:cNvPicPr>
          <p:nvPr userDrawn="1"/>
        </p:nvPicPr>
        <p:blipFill rotWithShape="1">
          <a:blip r:embed="rId2"/>
          <a:srcRect r="48740" b="49573"/>
          <a:stretch/>
        </p:blipFill>
        <p:spPr>
          <a:xfrm>
            <a:off x="567111" y="454478"/>
            <a:ext cx="3788989" cy="879021"/>
          </a:xfrm>
          <a:prstGeom prst="rect">
            <a:avLst/>
          </a:prstGeom>
        </p:spPr>
      </p:pic>
      <p:pic>
        <p:nvPicPr>
          <p:cNvPr id="12" name="Picture 11">
            <a:extLst>
              <a:ext uri="{FF2B5EF4-FFF2-40B4-BE49-F238E27FC236}">
                <a16:creationId xmlns:a16="http://schemas.microsoft.com/office/drawing/2014/main" id="{815C6715-D29E-0A49-86E5-C96B1009F97E}"/>
              </a:ext>
            </a:extLst>
          </p:cNvPr>
          <p:cNvPicPr>
            <a:picLocks noChangeAspect="1"/>
          </p:cNvPicPr>
          <p:nvPr userDrawn="1"/>
        </p:nvPicPr>
        <p:blipFill rotWithShape="1">
          <a:blip r:embed="rId2"/>
          <a:srcRect l="51260" b="49573"/>
          <a:stretch/>
        </p:blipFill>
        <p:spPr>
          <a:xfrm>
            <a:off x="567111" y="1148757"/>
            <a:ext cx="3602740" cy="879021"/>
          </a:xfrm>
          <a:prstGeom prst="rect">
            <a:avLst/>
          </a:prstGeom>
        </p:spPr>
      </p:pic>
      <p:pic>
        <p:nvPicPr>
          <p:cNvPr id="22" name="Picture 21">
            <a:extLst>
              <a:ext uri="{FF2B5EF4-FFF2-40B4-BE49-F238E27FC236}">
                <a16:creationId xmlns:a16="http://schemas.microsoft.com/office/drawing/2014/main" id="{16DC996B-18F1-B144-B19B-A8CC6C5ECED6}"/>
              </a:ext>
            </a:extLst>
          </p:cNvPr>
          <p:cNvPicPr>
            <a:picLocks noChangeAspect="1"/>
          </p:cNvPicPr>
          <p:nvPr userDrawn="1"/>
        </p:nvPicPr>
        <p:blipFill>
          <a:blip r:embed="rId3"/>
          <a:stretch>
            <a:fillRect/>
          </a:stretch>
        </p:blipFill>
        <p:spPr>
          <a:xfrm>
            <a:off x="356610" y="4602804"/>
            <a:ext cx="1989026" cy="1007818"/>
          </a:xfrm>
          <a:prstGeom prst="rect">
            <a:avLst/>
          </a:prstGeom>
        </p:spPr>
      </p:pic>
    </p:spTree>
    <p:extLst>
      <p:ext uri="{BB962C8B-B14F-4D97-AF65-F5344CB8AC3E}">
        <p14:creationId xmlns:p14="http://schemas.microsoft.com/office/powerpoint/2010/main" val="46523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 Section Head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7EF3A-C3AA-17C9-FE13-6A077FB634AA}"/>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1" name="Text Placeholder 4">
            <a:extLst>
              <a:ext uri="{FF2B5EF4-FFF2-40B4-BE49-F238E27FC236}">
                <a16:creationId xmlns:a16="http://schemas.microsoft.com/office/drawing/2014/main" id="{A52A2EA5-C374-B647-9B18-D0E5E9E6CAED}"/>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7" name="Title 1">
            <a:extLst>
              <a:ext uri="{FF2B5EF4-FFF2-40B4-BE49-F238E27FC236}">
                <a16:creationId xmlns:a16="http://schemas.microsoft.com/office/drawing/2014/main" id="{6C575B24-A4EF-8247-B92C-DC383144E267}"/>
              </a:ext>
            </a:extLst>
          </p:cNvPr>
          <p:cNvSpPr>
            <a:spLocks noGrp="1"/>
          </p:cNvSpPr>
          <p:nvPr>
            <p:ph type="title" hasCustomPrompt="1"/>
          </p:nvPr>
        </p:nvSpPr>
        <p:spPr>
          <a:xfrm>
            <a:off x="1666374" y="990360"/>
            <a:ext cx="5598025" cy="1703705"/>
          </a:xfrm>
        </p:spPr>
        <p:txBody>
          <a:bodyPr/>
          <a:lstStyle>
            <a:lvl1pPr>
              <a:defRPr sz="6000" b="1" i="0">
                <a:solidFill>
                  <a:srgbClr val="007864"/>
                </a:solidFill>
                <a:latin typeface="Work Sans SemiBold" pitchFamily="2" charset="77"/>
              </a:defRPr>
            </a:lvl1pPr>
          </a:lstStyle>
          <a:p>
            <a:r>
              <a:rPr lang="en-GB" dirty="0"/>
              <a:t>Section</a:t>
            </a:r>
            <a:br>
              <a:rPr lang="en-GB" dirty="0"/>
            </a:br>
            <a:r>
              <a:rPr lang="en-GB" dirty="0"/>
              <a:t>Heading</a:t>
            </a:r>
            <a:endParaRPr lang="en-US" dirty="0"/>
          </a:p>
        </p:txBody>
      </p:sp>
      <p:sp>
        <p:nvSpPr>
          <p:cNvPr id="8" name="Text Placeholder 2">
            <a:extLst>
              <a:ext uri="{FF2B5EF4-FFF2-40B4-BE49-F238E27FC236}">
                <a16:creationId xmlns:a16="http://schemas.microsoft.com/office/drawing/2014/main" id="{99F49C25-1333-454B-96FA-A561F1ECC011}"/>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94318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ght - No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1A1BA-BDDC-B783-AB13-AE576A75BE1E}"/>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7" name="Title 1">
            <a:extLst>
              <a:ext uri="{FF2B5EF4-FFF2-40B4-BE49-F238E27FC236}">
                <a16:creationId xmlns:a16="http://schemas.microsoft.com/office/drawing/2014/main" id="{C96BB701-988E-554D-8A2D-2FA4D349F922}"/>
              </a:ext>
            </a:extLst>
          </p:cNvPr>
          <p:cNvSpPr>
            <a:spLocks noGrp="1"/>
          </p:cNvSpPr>
          <p:nvPr>
            <p:ph type="title" hasCustomPrompt="1"/>
          </p:nvPr>
        </p:nvSpPr>
        <p:spPr>
          <a:xfrm>
            <a:off x="1666374" y="990360"/>
            <a:ext cx="5598025" cy="1703705"/>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8" name="Text Placeholder 4">
            <a:extLst>
              <a:ext uri="{FF2B5EF4-FFF2-40B4-BE49-F238E27FC236}">
                <a16:creationId xmlns:a16="http://schemas.microsoft.com/office/drawing/2014/main" id="{6F61A500-DFE0-3E4E-86EB-57743F64AE0D}"/>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9" name="Text Placeholder 2">
            <a:extLst>
              <a:ext uri="{FF2B5EF4-FFF2-40B4-BE49-F238E27FC236}">
                <a16:creationId xmlns:a16="http://schemas.microsoft.com/office/drawing/2014/main" id="{07995218-FA6E-9840-BF02-40F60BB1C7C6}"/>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269566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large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1E4C8-4AD5-A525-43B2-C6E0E8EB719E}"/>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7" name="Text Placeholder 2">
            <a:extLst>
              <a:ext uri="{FF2B5EF4-FFF2-40B4-BE49-F238E27FC236}">
                <a16:creationId xmlns:a16="http://schemas.microsoft.com/office/drawing/2014/main" id="{71D0BCC6-6B06-B3FE-1623-18223636E22E}"/>
              </a:ext>
            </a:extLst>
          </p:cNvPr>
          <p:cNvSpPr>
            <a:spLocks noGrp="1"/>
          </p:cNvSpPr>
          <p:nvPr>
            <p:ph type="body" idx="1" hasCustomPrompt="1"/>
          </p:nvPr>
        </p:nvSpPr>
        <p:spPr>
          <a:xfrm>
            <a:off x="1696454" y="2743201"/>
            <a:ext cx="10084420" cy="3185885"/>
          </a:xfrm>
        </p:spPr>
        <p:txBody>
          <a:bodyPr lIns="72000" numCol="2" spcCol="108000"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3" name="Title 1">
            <a:extLst>
              <a:ext uri="{FF2B5EF4-FFF2-40B4-BE49-F238E27FC236}">
                <a16:creationId xmlns:a16="http://schemas.microsoft.com/office/drawing/2014/main" id="{5A3DF41F-56DE-0548-DE20-7851DAB4ACF5}"/>
              </a:ext>
            </a:extLst>
          </p:cNvPr>
          <p:cNvSpPr>
            <a:spLocks noGrp="1"/>
          </p:cNvSpPr>
          <p:nvPr>
            <p:ph type="title" hasCustomPrompt="1"/>
          </p:nvPr>
        </p:nvSpPr>
        <p:spPr>
          <a:xfrm>
            <a:off x="1666374" y="990360"/>
            <a:ext cx="5598025" cy="1703705"/>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4" name="Text Placeholder 4">
            <a:extLst>
              <a:ext uri="{FF2B5EF4-FFF2-40B4-BE49-F238E27FC236}">
                <a16:creationId xmlns:a16="http://schemas.microsoft.com/office/drawing/2014/main" id="{B936D4F7-40DC-3DCE-2A9F-359155DDBE07}"/>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353406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 Title or 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70C1C1-62C4-9645-B0E9-D9CB38CF74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A166E16-8F2B-3A45-9B65-12228036B6C6}"/>
              </a:ext>
            </a:extLst>
          </p:cNvPr>
          <p:cNvSpPr>
            <a:spLocks noGrp="1"/>
          </p:cNvSpPr>
          <p:nvPr>
            <p:ph type="title" hasCustomPrompt="1"/>
          </p:nvPr>
        </p:nvSpPr>
        <p:spPr>
          <a:xfrm>
            <a:off x="1666374" y="2577147"/>
            <a:ext cx="10051268" cy="1703705"/>
          </a:xfrm>
        </p:spPr>
        <p:txBody>
          <a:bodyPr/>
          <a:lstStyle>
            <a:lvl1pPr>
              <a:defRPr sz="66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11" name="Text Placeholder 4">
            <a:extLst>
              <a:ext uri="{FF2B5EF4-FFF2-40B4-BE49-F238E27FC236}">
                <a16:creationId xmlns:a16="http://schemas.microsoft.com/office/drawing/2014/main" id="{B30574B4-F993-2C4C-B141-87CEDE67F0F7}"/>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895748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Portrai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82A6F-BD09-2ECF-C70C-957FB45A70F4}"/>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6" name="Picture Placeholder 2">
            <a:extLst>
              <a:ext uri="{FF2B5EF4-FFF2-40B4-BE49-F238E27FC236}">
                <a16:creationId xmlns:a16="http://schemas.microsoft.com/office/drawing/2014/main" id="{097000A7-6A75-8142-81E8-7CE0570036A5}"/>
              </a:ext>
            </a:extLst>
          </p:cNvPr>
          <p:cNvSpPr>
            <a:spLocks noGrp="1"/>
          </p:cNvSpPr>
          <p:nvPr>
            <p:ph type="pic" idx="10"/>
          </p:nvPr>
        </p:nvSpPr>
        <p:spPr>
          <a:xfrm>
            <a:off x="7614989" y="0"/>
            <a:ext cx="4577011" cy="68542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4">
            <a:extLst>
              <a:ext uri="{FF2B5EF4-FFF2-40B4-BE49-F238E27FC236}">
                <a16:creationId xmlns:a16="http://schemas.microsoft.com/office/drawing/2014/main" id="{FC1DE120-8706-5448-9F3B-8D1A46AB7C33}"/>
              </a:ext>
            </a:extLst>
          </p:cNvPr>
          <p:cNvSpPr>
            <a:spLocks noGrp="1"/>
          </p:cNvSpPr>
          <p:nvPr>
            <p:ph type="body" sz="quarter" idx="3" hasCustomPrompt="1"/>
          </p:nvPr>
        </p:nvSpPr>
        <p:spPr>
          <a:xfrm>
            <a:off x="1696454" y="6275705"/>
            <a:ext cx="5883593"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8" name="Title 1">
            <a:extLst>
              <a:ext uri="{FF2B5EF4-FFF2-40B4-BE49-F238E27FC236}">
                <a16:creationId xmlns:a16="http://schemas.microsoft.com/office/drawing/2014/main" id="{6DBC753B-BB8C-9842-B564-531F403F2F8C}"/>
              </a:ext>
            </a:extLst>
          </p:cNvPr>
          <p:cNvSpPr>
            <a:spLocks noGrp="1"/>
          </p:cNvSpPr>
          <p:nvPr>
            <p:ph type="title" hasCustomPrompt="1"/>
          </p:nvPr>
        </p:nvSpPr>
        <p:spPr>
          <a:xfrm>
            <a:off x="1696454" y="1179430"/>
            <a:ext cx="4745770" cy="1325563"/>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10" name="Text Placeholder 2">
            <a:extLst>
              <a:ext uri="{FF2B5EF4-FFF2-40B4-BE49-F238E27FC236}">
                <a16:creationId xmlns:a16="http://schemas.microsoft.com/office/drawing/2014/main" id="{1CB24365-4A87-7C4B-A8C2-905F88EE91AD}"/>
              </a:ext>
            </a:extLst>
          </p:cNvPr>
          <p:cNvSpPr>
            <a:spLocks noGrp="1"/>
          </p:cNvSpPr>
          <p:nvPr>
            <p:ph type="body" idx="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55500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ight - Portrai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0BCF9-707F-FDB3-0A92-1280730F3140}"/>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1" name="TextBox 10">
            <a:extLst>
              <a:ext uri="{FF2B5EF4-FFF2-40B4-BE49-F238E27FC236}">
                <a16:creationId xmlns:a16="http://schemas.microsoft.com/office/drawing/2014/main" id="{6F8095F6-0836-2E45-908B-55059177619E}"/>
              </a:ext>
            </a:extLst>
          </p:cNvPr>
          <p:cNvSpPr txBox="1"/>
          <p:nvPr userDrawn="1"/>
        </p:nvSpPr>
        <p:spPr>
          <a:xfrm>
            <a:off x="3348111" y="-942535"/>
            <a:ext cx="184731" cy="369332"/>
          </a:xfrm>
          <a:prstGeom prst="rect">
            <a:avLst/>
          </a:prstGeom>
          <a:noFill/>
        </p:spPr>
        <p:txBody>
          <a:bodyPr wrap="none" rtlCol="0">
            <a:spAutoFit/>
          </a:bodyPr>
          <a:lstStyle/>
          <a:p>
            <a:endParaRPr lang="en-US"/>
          </a:p>
        </p:txBody>
      </p:sp>
      <p:sp>
        <p:nvSpPr>
          <p:cNvPr id="13" name="Text Placeholder 4">
            <a:extLst>
              <a:ext uri="{FF2B5EF4-FFF2-40B4-BE49-F238E27FC236}">
                <a16:creationId xmlns:a16="http://schemas.microsoft.com/office/drawing/2014/main" id="{8F7AAC45-7901-EC46-82FB-9565337DE3F7}"/>
              </a:ext>
            </a:extLst>
          </p:cNvPr>
          <p:cNvSpPr>
            <a:spLocks noGrp="1"/>
          </p:cNvSpPr>
          <p:nvPr>
            <p:ph type="body" sz="quarter" idx="3" hasCustomPrompt="1"/>
          </p:nvPr>
        </p:nvSpPr>
        <p:spPr>
          <a:xfrm>
            <a:off x="1696454" y="6281721"/>
            <a:ext cx="5133500"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4" name="Picture Placeholder 2">
            <a:extLst>
              <a:ext uri="{FF2B5EF4-FFF2-40B4-BE49-F238E27FC236}">
                <a16:creationId xmlns:a16="http://schemas.microsoft.com/office/drawing/2014/main" id="{C343FB24-0391-5B43-BC08-4D8A9B78AC40}"/>
              </a:ext>
            </a:extLst>
          </p:cNvPr>
          <p:cNvSpPr>
            <a:spLocks noGrp="1"/>
          </p:cNvSpPr>
          <p:nvPr>
            <p:ph type="pic" idx="10"/>
          </p:nvPr>
        </p:nvSpPr>
        <p:spPr>
          <a:xfrm>
            <a:off x="6948097" y="3368842"/>
            <a:ext cx="5243903" cy="3485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0A31A63C-B64F-DA42-8A33-F20CA6580818}"/>
              </a:ext>
            </a:extLst>
          </p:cNvPr>
          <p:cNvSpPr>
            <a:spLocks noGrp="1"/>
          </p:cNvSpPr>
          <p:nvPr>
            <p:ph type="title" hasCustomPrompt="1"/>
          </p:nvPr>
        </p:nvSpPr>
        <p:spPr>
          <a:xfrm>
            <a:off x="1696454" y="1179429"/>
            <a:ext cx="5133500" cy="1325563"/>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9" name="Text Placeholder 2">
            <a:extLst>
              <a:ext uri="{FF2B5EF4-FFF2-40B4-BE49-F238E27FC236}">
                <a16:creationId xmlns:a16="http://schemas.microsoft.com/office/drawing/2014/main" id="{7851227C-D165-C941-8258-59F141E1F933}"/>
              </a:ext>
            </a:extLst>
          </p:cNvPr>
          <p:cNvSpPr>
            <a:spLocks noGrp="1"/>
          </p:cNvSpPr>
          <p:nvPr>
            <p:ph type="body" idx="1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151766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 TopLef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9ADA9-B1B7-3763-3DE2-63210C06BC8D}"/>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4" name="Text Placeholder 4">
            <a:extLst>
              <a:ext uri="{FF2B5EF4-FFF2-40B4-BE49-F238E27FC236}">
                <a16:creationId xmlns:a16="http://schemas.microsoft.com/office/drawing/2014/main" id="{DA450EBF-DD04-7B4F-86BE-D0CC9B6ACE38}"/>
              </a:ext>
            </a:extLst>
          </p:cNvPr>
          <p:cNvSpPr>
            <a:spLocks noGrp="1"/>
          </p:cNvSpPr>
          <p:nvPr>
            <p:ph type="body" sz="quarter" idx="3" hasCustomPrompt="1"/>
          </p:nvPr>
        </p:nvSpPr>
        <p:spPr>
          <a:xfrm>
            <a:off x="1696454" y="6275705"/>
            <a:ext cx="5133500" cy="307657"/>
          </a:xfrm>
        </p:spPr>
        <p:txBody>
          <a:bodyPr anchor="b">
            <a:normAutofit/>
          </a:bodyPr>
          <a:lstStyle>
            <a:lvl1pPr marL="0" indent="0">
              <a:buNone/>
              <a:defRPr sz="1100" b="0">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5" name="Picture Placeholder 2">
            <a:extLst>
              <a:ext uri="{FF2B5EF4-FFF2-40B4-BE49-F238E27FC236}">
                <a16:creationId xmlns:a16="http://schemas.microsoft.com/office/drawing/2014/main" id="{8AD0DD7D-F471-4F4D-AAFF-91D506ED8C69}"/>
              </a:ext>
            </a:extLst>
          </p:cNvPr>
          <p:cNvSpPr>
            <a:spLocks noGrp="1"/>
          </p:cNvSpPr>
          <p:nvPr>
            <p:ph type="pic" idx="10"/>
          </p:nvPr>
        </p:nvSpPr>
        <p:spPr>
          <a:xfrm>
            <a:off x="0" y="1"/>
            <a:ext cx="5221705" cy="3471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580B2CE0-9002-E349-B2CB-3AC49D289238}"/>
              </a:ext>
            </a:extLst>
          </p:cNvPr>
          <p:cNvSpPr>
            <a:spLocks noGrp="1"/>
          </p:cNvSpPr>
          <p:nvPr>
            <p:ph type="title" hasCustomPrompt="1"/>
          </p:nvPr>
        </p:nvSpPr>
        <p:spPr>
          <a:xfrm>
            <a:off x="1696454" y="4562317"/>
            <a:ext cx="4036593" cy="1325563"/>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8" name="Text Placeholder 2">
            <a:extLst>
              <a:ext uri="{FF2B5EF4-FFF2-40B4-BE49-F238E27FC236}">
                <a16:creationId xmlns:a16="http://schemas.microsoft.com/office/drawing/2014/main" id="{64101BE9-030C-6A46-8609-015C6102E378}"/>
              </a:ext>
            </a:extLst>
          </p:cNvPr>
          <p:cNvSpPr>
            <a:spLocks noGrp="1"/>
          </p:cNvSpPr>
          <p:nvPr>
            <p:ph type="body" idx="1" hasCustomPrompt="1"/>
          </p:nvPr>
        </p:nvSpPr>
        <p:spPr>
          <a:xfrm>
            <a:off x="6337779" y="1801907"/>
            <a:ext cx="3335611" cy="2760410"/>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23857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670A66-BCC8-2249-BC16-76EAAD37AB81}"/>
              </a:ext>
            </a:extLst>
          </p:cNvPr>
          <p:cNvPicPr>
            <a:picLocks noChangeAspect="1"/>
          </p:cNvPicPr>
          <p:nvPr userDrawn="1"/>
        </p:nvPicPr>
        <p:blipFill>
          <a:blip r:embed="rId2"/>
          <a:stretch>
            <a:fillRect/>
          </a:stretch>
        </p:blipFill>
        <p:spPr>
          <a:xfrm>
            <a:off x="9147717" y="0"/>
            <a:ext cx="3044283" cy="6856255"/>
          </a:xfrm>
          <a:prstGeom prst="rect">
            <a:avLst/>
          </a:prstGeom>
        </p:spPr>
      </p:pic>
      <p:pic>
        <p:nvPicPr>
          <p:cNvPr id="10" name="Picture 9">
            <a:extLst>
              <a:ext uri="{FF2B5EF4-FFF2-40B4-BE49-F238E27FC236}">
                <a16:creationId xmlns:a16="http://schemas.microsoft.com/office/drawing/2014/main" id="{B17BE51C-BA18-CE48-944A-185C1CBFE592}"/>
              </a:ext>
            </a:extLst>
          </p:cNvPr>
          <p:cNvPicPr>
            <a:picLocks noChangeAspect="1"/>
          </p:cNvPicPr>
          <p:nvPr userDrawn="1"/>
        </p:nvPicPr>
        <p:blipFill rotWithShape="1">
          <a:blip r:embed="rId3"/>
          <a:srcRect r="48291" b="49939"/>
          <a:stretch/>
        </p:blipFill>
        <p:spPr>
          <a:xfrm>
            <a:off x="574972" y="461772"/>
            <a:ext cx="3818123" cy="871727"/>
          </a:xfrm>
          <a:prstGeom prst="rect">
            <a:avLst/>
          </a:prstGeom>
        </p:spPr>
      </p:pic>
      <p:pic>
        <p:nvPicPr>
          <p:cNvPr id="13" name="Picture 12">
            <a:extLst>
              <a:ext uri="{FF2B5EF4-FFF2-40B4-BE49-F238E27FC236}">
                <a16:creationId xmlns:a16="http://schemas.microsoft.com/office/drawing/2014/main" id="{9E4658EC-5854-3647-9F44-CFACBED28CBE}"/>
              </a:ext>
            </a:extLst>
          </p:cNvPr>
          <p:cNvPicPr>
            <a:picLocks noChangeAspect="1"/>
          </p:cNvPicPr>
          <p:nvPr userDrawn="1"/>
        </p:nvPicPr>
        <p:blipFill rotWithShape="1">
          <a:blip r:embed="rId3"/>
          <a:srcRect l="51680" b="49939"/>
          <a:stretch/>
        </p:blipFill>
        <p:spPr>
          <a:xfrm>
            <a:off x="597005" y="1156466"/>
            <a:ext cx="3567899" cy="871727"/>
          </a:xfrm>
          <a:prstGeom prst="rect">
            <a:avLst/>
          </a:prstGeom>
        </p:spPr>
      </p:pic>
      <p:sp>
        <p:nvSpPr>
          <p:cNvPr id="14" name="Title 1">
            <a:extLst>
              <a:ext uri="{FF2B5EF4-FFF2-40B4-BE49-F238E27FC236}">
                <a16:creationId xmlns:a16="http://schemas.microsoft.com/office/drawing/2014/main" id="{4B4BF2AC-EDDB-9346-8DFA-8B5B74C2ACC8}"/>
              </a:ext>
            </a:extLst>
          </p:cNvPr>
          <p:cNvSpPr>
            <a:spLocks noGrp="1"/>
          </p:cNvSpPr>
          <p:nvPr>
            <p:ph type="title" hasCustomPrompt="1"/>
          </p:nvPr>
        </p:nvSpPr>
        <p:spPr>
          <a:xfrm>
            <a:off x="495302" y="1955799"/>
            <a:ext cx="5749072" cy="1473202"/>
          </a:xfrm>
        </p:spPr>
        <p:txBody>
          <a:bodyPr/>
          <a:lstStyle>
            <a:lvl1pPr>
              <a:defRPr sz="5500" b="0" i="0">
                <a:solidFill>
                  <a:srgbClr val="00BB9C"/>
                </a:solidFill>
                <a:latin typeface="Work Sans Light" pitchFamily="2" charset="77"/>
              </a:defRPr>
            </a:lvl1pPr>
          </a:lstStyle>
          <a:p>
            <a:r>
              <a:rPr lang="en-GB" dirty="0"/>
              <a:t>Presentation</a:t>
            </a:r>
            <a:br>
              <a:rPr lang="en-GB" dirty="0"/>
            </a:br>
            <a:r>
              <a:rPr lang="en-GB" dirty="0"/>
              <a:t>Title</a:t>
            </a:r>
            <a:endParaRPr lang="en-US" dirty="0"/>
          </a:p>
        </p:txBody>
      </p:sp>
      <p:cxnSp>
        <p:nvCxnSpPr>
          <p:cNvPr id="15" name="Straight Arrow Connector 14">
            <a:extLst>
              <a:ext uri="{FF2B5EF4-FFF2-40B4-BE49-F238E27FC236}">
                <a16:creationId xmlns:a16="http://schemas.microsoft.com/office/drawing/2014/main" id="{998A05BE-35F6-A748-8A34-DBB6B9E5C11B}"/>
              </a:ext>
            </a:extLst>
          </p:cNvPr>
          <p:cNvCxnSpPr>
            <a:cxnSpLocks/>
          </p:cNvCxnSpPr>
          <p:nvPr userDrawn="1"/>
        </p:nvCxnSpPr>
        <p:spPr>
          <a:xfrm>
            <a:off x="597005" y="5524500"/>
            <a:ext cx="705597" cy="0"/>
          </a:xfrm>
          <a:prstGeom prst="straightConnector1">
            <a:avLst/>
          </a:prstGeom>
          <a:ln w="12700">
            <a:solidFill>
              <a:srgbClr val="00A286"/>
            </a:solidFill>
          </a:ln>
        </p:spPr>
        <p:style>
          <a:lnRef idx="1">
            <a:schemeClr val="accent1"/>
          </a:lnRef>
          <a:fillRef idx="0">
            <a:schemeClr val="accent1"/>
          </a:fillRef>
          <a:effectRef idx="0">
            <a:schemeClr val="accent1"/>
          </a:effectRef>
          <a:fontRef idx="minor">
            <a:schemeClr val="tx1"/>
          </a:fontRef>
        </p:style>
      </p:cxnSp>
      <p:pic>
        <p:nvPicPr>
          <p:cNvPr id="16" name="Picture 15" descr="Text&#10;&#10;Description automatically generated with low confidence">
            <a:extLst>
              <a:ext uri="{FF2B5EF4-FFF2-40B4-BE49-F238E27FC236}">
                <a16:creationId xmlns:a16="http://schemas.microsoft.com/office/drawing/2014/main" id="{1B0E1D70-1C08-AF4B-81CA-83E3B77E0339}"/>
              </a:ext>
            </a:extLst>
          </p:cNvPr>
          <p:cNvPicPr>
            <a:picLocks noChangeAspect="1"/>
          </p:cNvPicPr>
          <p:nvPr userDrawn="1"/>
        </p:nvPicPr>
        <p:blipFill rotWithShape="1">
          <a:blip r:embed="rId4"/>
          <a:srcRect l="11150" t="22828" r="11447" b="20874"/>
          <a:stretch/>
        </p:blipFill>
        <p:spPr>
          <a:xfrm>
            <a:off x="585626" y="4838975"/>
            <a:ext cx="1535272" cy="565799"/>
          </a:xfrm>
          <a:prstGeom prst="rect">
            <a:avLst/>
          </a:prstGeom>
        </p:spPr>
      </p:pic>
      <p:sp>
        <p:nvSpPr>
          <p:cNvPr id="2" name="Text Placeholder 2">
            <a:extLst>
              <a:ext uri="{FF2B5EF4-FFF2-40B4-BE49-F238E27FC236}">
                <a16:creationId xmlns:a16="http://schemas.microsoft.com/office/drawing/2014/main" id="{EA42C271-EAFC-BD5D-9313-38200C01E014}"/>
              </a:ext>
            </a:extLst>
          </p:cNvPr>
          <p:cNvSpPr>
            <a:spLocks noGrp="1"/>
          </p:cNvSpPr>
          <p:nvPr>
            <p:ph type="body" idx="1" hasCustomPrompt="1"/>
          </p:nvPr>
        </p:nvSpPr>
        <p:spPr>
          <a:xfrm>
            <a:off x="495303" y="5851082"/>
            <a:ext cx="4575462" cy="307651"/>
          </a:xfrm>
        </p:spPr>
        <p:txBody>
          <a:bodyPr anchor="b">
            <a:noAutofit/>
          </a:bodyPr>
          <a:lstStyle>
            <a:lvl1pPr marL="0" indent="0" algn="l">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solidFill>
                  <a:schemeClr val="bg1"/>
                </a:solidFill>
                <a:latin typeface="Work Sans Light"/>
              </a:rPr>
              <a:t>Team name, Department or Topic</a:t>
            </a:r>
            <a:endParaRPr lang="en-US" dirty="0">
              <a:solidFill>
                <a:schemeClr val="bg1"/>
              </a:solidFill>
              <a:cs typeface="Calibri"/>
            </a:endParaRPr>
          </a:p>
        </p:txBody>
      </p:sp>
      <p:sp>
        <p:nvSpPr>
          <p:cNvPr id="4" name="Text Placeholder 4">
            <a:extLst>
              <a:ext uri="{FF2B5EF4-FFF2-40B4-BE49-F238E27FC236}">
                <a16:creationId xmlns:a16="http://schemas.microsoft.com/office/drawing/2014/main" id="{BEE0C559-5351-B3E1-1CF8-4E92B1573A70}"/>
              </a:ext>
            </a:extLst>
          </p:cNvPr>
          <p:cNvSpPr>
            <a:spLocks noGrp="1"/>
          </p:cNvSpPr>
          <p:nvPr>
            <p:ph type="body" sz="quarter" idx="3" hasCustomPrompt="1"/>
          </p:nvPr>
        </p:nvSpPr>
        <p:spPr>
          <a:xfrm>
            <a:off x="512027" y="6110605"/>
            <a:ext cx="3566487" cy="307657"/>
          </a:xfrm>
        </p:spPr>
        <p:txBody>
          <a:bodyPr anchor="b">
            <a:normAutofit/>
          </a:bodyPr>
          <a:lstStyle>
            <a:lvl1pPr marL="0" indent="0">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1200" dirty="0">
                <a:solidFill>
                  <a:schemeClr val="bg1"/>
                </a:solidFill>
                <a:latin typeface="Work Sans Light"/>
              </a:rPr>
              <a:t>Template Updated: Monday 25 July 2022</a:t>
            </a:r>
            <a:endParaRPr lang="en-US" sz="1200" dirty="0">
              <a:solidFill>
                <a:schemeClr val="bg1"/>
              </a:solidFill>
              <a:cs typeface="Calibri"/>
            </a:endParaRPr>
          </a:p>
        </p:txBody>
      </p:sp>
    </p:spTree>
    <p:extLst>
      <p:ext uri="{BB962C8B-B14F-4D97-AF65-F5344CB8AC3E}">
        <p14:creationId xmlns:p14="http://schemas.microsoft.com/office/powerpoint/2010/main" val="2688347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 BottomLeft Graphi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DA86C-80C7-B862-8C51-641F299108B9}"/>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2" name="Text Placeholder 4">
            <a:extLst>
              <a:ext uri="{FF2B5EF4-FFF2-40B4-BE49-F238E27FC236}">
                <a16:creationId xmlns:a16="http://schemas.microsoft.com/office/drawing/2014/main" id="{3C1A2BAF-09EB-324E-BAA5-8F54A63E5DF9}"/>
              </a:ext>
            </a:extLst>
          </p:cNvPr>
          <p:cNvSpPr>
            <a:spLocks noGrp="1"/>
          </p:cNvSpPr>
          <p:nvPr>
            <p:ph type="body" sz="quarter" idx="3" hasCustomPrompt="1"/>
          </p:nvPr>
        </p:nvSpPr>
        <p:spPr>
          <a:xfrm>
            <a:off x="6096000" y="6275705"/>
            <a:ext cx="4479770" cy="307657"/>
          </a:xfrm>
        </p:spPr>
        <p:txBody>
          <a:bodyPr anchor="b">
            <a:normAutofit/>
          </a:bodyPr>
          <a:lstStyle>
            <a:lvl1pPr marL="0" indent="0">
              <a:buNone/>
              <a:defRPr sz="1100" b="1">
                <a:solidFill>
                  <a:srgbClr val="007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3" name="Picture Placeholder 2">
            <a:extLst>
              <a:ext uri="{FF2B5EF4-FFF2-40B4-BE49-F238E27FC236}">
                <a16:creationId xmlns:a16="http://schemas.microsoft.com/office/drawing/2014/main" id="{0FABE93D-E46B-714F-B548-43CE7F137AD0}"/>
              </a:ext>
            </a:extLst>
          </p:cNvPr>
          <p:cNvSpPr>
            <a:spLocks noGrp="1"/>
          </p:cNvSpPr>
          <p:nvPr>
            <p:ph type="pic" idx="10"/>
          </p:nvPr>
        </p:nvSpPr>
        <p:spPr>
          <a:xfrm>
            <a:off x="1" y="3371060"/>
            <a:ext cx="5245768" cy="34869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D36F8325-8777-5549-B2C1-B78A396194C1}"/>
              </a:ext>
            </a:extLst>
          </p:cNvPr>
          <p:cNvSpPr>
            <a:spLocks noGrp="1"/>
          </p:cNvSpPr>
          <p:nvPr>
            <p:ph type="title" hasCustomPrompt="1"/>
          </p:nvPr>
        </p:nvSpPr>
        <p:spPr>
          <a:xfrm>
            <a:off x="1696454" y="1175652"/>
            <a:ext cx="5133500" cy="1325563"/>
          </a:xfrm>
        </p:spPr>
        <p:txBody>
          <a:bodyPr/>
          <a:lstStyle>
            <a:lvl1pPr>
              <a:defRPr sz="4500" b="1" i="0">
                <a:solidFill>
                  <a:srgbClr val="007864"/>
                </a:solidFill>
                <a:latin typeface="Work Sans SemiBold" pitchFamily="2" charset="77"/>
              </a:defRPr>
            </a:lvl1pPr>
          </a:lstStyle>
          <a:p>
            <a:r>
              <a:rPr lang="en-GB" dirty="0"/>
              <a:t>Slide</a:t>
            </a:r>
            <a:br>
              <a:rPr lang="en-GB" dirty="0"/>
            </a:br>
            <a:r>
              <a:rPr lang="en-GB" dirty="0"/>
              <a:t>Heading</a:t>
            </a:r>
            <a:endParaRPr lang="en-US" dirty="0"/>
          </a:p>
        </p:txBody>
      </p:sp>
      <p:sp>
        <p:nvSpPr>
          <p:cNvPr id="10" name="Text Placeholder 2">
            <a:extLst>
              <a:ext uri="{FF2B5EF4-FFF2-40B4-BE49-F238E27FC236}">
                <a16:creationId xmlns:a16="http://schemas.microsoft.com/office/drawing/2014/main" id="{94201A0D-539E-6B4B-9A81-BC92DF77EB3D}"/>
              </a:ext>
            </a:extLst>
          </p:cNvPr>
          <p:cNvSpPr>
            <a:spLocks noGrp="1"/>
          </p:cNvSpPr>
          <p:nvPr>
            <p:ph type="body" idx="1" hasCustomPrompt="1"/>
          </p:nvPr>
        </p:nvSpPr>
        <p:spPr>
          <a:xfrm>
            <a:off x="6096000" y="3077542"/>
            <a:ext cx="3274606" cy="2734173"/>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a:t>
            </a:r>
            <a:r>
              <a:rPr lang="en-US" dirty="0"/>
              <a:t>.</a:t>
            </a:r>
          </a:p>
        </p:txBody>
      </p:sp>
    </p:spTree>
    <p:extLst>
      <p:ext uri="{BB962C8B-B14F-4D97-AF65-F5344CB8AC3E}">
        <p14:creationId xmlns:p14="http://schemas.microsoft.com/office/powerpoint/2010/main" val="288172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1DC92B-8770-8841-96B9-1BC36C6FBF49}"/>
              </a:ext>
            </a:extLst>
          </p:cNvPr>
          <p:cNvSpPr/>
          <p:nvPr userDrawn="1"/>
        </p:nvSpPr>
        <p:spPr>
          <a:xfrm>
            <a:off x="0" y="0"/>
            <a:ext cx="12192000" cy="6858000"/>
          </a:xfrm>
          <a:prstGeom prst="rect">
            <a:avLst/>
          </a:prstGeom>
          <a:solidFill>
            <a:srgbClr val="1C24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486627" y="2155732"/>
            <a:ext cx="5256212" cy="1325563"/>
          </a:xfrm>
        </p:spPr>
        <p:txBody>
          <a:bodyPr/>
          <a:lstStyle>
            <a:lvl1pPr>
              <a:defRPr sz="6000" b="0" i="0">
                <a:solidFill>
                  <a:schemeClr val="bg1"/>
                </a:solidFill>
                <a:latin typeface="Work Sans Light" pitchFamily="2" charset="77"/>
              </a:defRPr>
            </a:lvl1pPr>
          </a:lstStyle>
          <a:p>
            <a:r>
              <a:rPr lang="en-GB" dirty="0"/>
              <a:t>Presentation</a:t>
            </a:r>
            <a:br>
              <a:rPr lang="en-GB" dirty="0"/>
            </a:br>
            <a:r>
              <a:rPr lang="en-GB" dirty="0"/>
              <a:t>Title</a:t>
            </a:r>
            <a:endParaRPr lang="en-US" dirty="0"/>
          </a:p>
        </p:txBody>
      </p:sp>
      <p:pic>
        <p:nvPicPr>
          <p:cNvPr id="6" name="Picture 5">
            <a:extLst>
              <a:ext uri="{FF2B5EF4-FFF2-40B4-BE49-F238E27FC236}">
                <a16:creationId xmlns:a16="http://schemas.microsoft.com/office/drawing/2014/main" id="{474D63B6-0D64-4446-BEE8-C041E7914C66}"/>
              </a:ext>
            </a:extLst>
          </p:cNvPr>
          <p:cNvPicPr>
            <a:picLocks noChangeAspect="1"/>
          </p:cNvPicPr>
          <p:nvPr userDrawn="1"/>
        </p:nvPicPr>
        <p:blipFill>
          <a:blip r:embed="rId2"/>
          <a:stretch>
            <a:fillRect/>
          </a:stretch>
        </p:blipFill>
        <p:spPr>
          <a:xfrm>
            <a:off x="9147717" y="0"/>
            <a:ext cx="3044283" cy="6856255"/>
          </a:xfrm>
          <a:prstGeom prst="rect">
            <a:avLst/>
          </a:prstGeom>
        </p:spPr>
      </p:pic>
      <p:cxnSp>
        <p:nvCxnSpPr>
          <p:cNvPr id="7" name="Straight Arrow Connector 6">
            <a:extLst>
              <a:ext uri="{FF2B5EF4-FFF2-40B4-BE49-F238E27FC236}">
                <a16:creationId xmlns:a16="http://schemas.microsoft.com/office/drawing/2014/main" id="{A617ED13-90F4-FB48-9FF4-EE6C04030F94}"/>
              </a:ext>
            </a:extLst>
          </p:cNvPr>
          <p:cNvCxnSpPr/>
          <p:nvPr userDrawn="1"/>
        </p:nvCxnSpPr>
        <p:spPr>
          <a:xfrm>
            <a:off x="512027" y="5524500"/>
            <a:ext cx="790575" cy="0"/>
          </a:xfrm>
          <a:prstGeom prst="straightConnector1">
            <a:avLst/>
          </a:prstGeom>
          <a:ln w="12700">
            <a:solidFill>
              <a:srgbClr val="00A28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7E47FB-9884-0749-96B8-C9054A9A87AA}"/>
              </a:ext>
            </a:extLst>
          </p:cNvPr>
          <p:cNvSpPr/>
          <p:nvPr userDrawn="1"/>
        </p:nvSpPr>
        <p:spPr>
          <a:xfrm>
            <a:off x="0" y="6713034"/>
            <a:ext cx="12192000" cy="143220"/>
          </a:xfrm>
          <a:prstGeom prst="rect">
            <a:avLst/>
          </a:prstGeom>
          <a:solidFill>
            <a:srgbClr val="00A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low confidence">
            <a:extLst>
              <a:ext uri="{FF2B5EF4-FFF2-40B4-BE49-F238E27FC236}">
                <a16:creationId xmlns:a16="http://schemas.microsoft.com/office/drawing/2014/main" id="{A344FFD2-8572-4E4E-9CBC-438E3A9BF6F8}"/>
              </a:ext>
            </a:extLst>
          </p:cNvPr>
          <p:cNvPicPr>
            <a:picLocks noChangeAspect="1"/>
          </p:cNvPicPr>
          <p:nvPr userDrawn="1"/>
        </p:nvPicPr>
        <p:blipFill>
          <a:blip r:embed="rId3"/>
          <a:stretch>
            <a:fillRect/>
          </a:stretch>
        </p:blipFill>
        <p:spPr>
          <a:xfrm>
            <a:off x="0" y="1"/>
            <a:ext cx="4817327" cy="2440886"/>
          </a:xfrm>
          <a:prstGeom prst="rect">
            <a:avLst/>
          </a:prstGeom>
        </p:spPr>
      </p:pic>
      <p:sp>
        <p:nvSpPr>
          <p:cNvPr id="3" name="Text Placeholder 2">
            <a:extLst>
              <a:ext uri="{FF2B5EF4-FFF2-40B4-BE49-F238E27FC236}">
                <a16:creationId xmlns:a16="http://schemas.microsoft.com/office/drawing/2014/main" id="{A408B414-0D6D-6C90-B173-EA7AC97BA51B}"/>
              </a:ext>
            </a:extLst>
          </p:cNvPr>
          <p:cNvSpPr>
            <a:spLocks noGrp="1"/>
          </p:cNvSpPr>
          <p:nvPr>
            <p:ph type="body" idx="1" hasCustomPrompt="1"/>
          </p:nvPr>
        </p:nvSpPr>
        <p:spPr>
          <a:xfrm>
            <a:off x="495303" y="5851082"/>
            <a:ext cx="4575462" cy="307651"/>
          </a:xfrm>
        </p:spPr>
        <p:txBody>
          <a:bodyPr anchor="b">
            <a:noAutofit/>
          </a:bodyPr>
          <a:lstStyle>
            <a:lvl1pPr marL="0" indent="0" algn="l">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solidFill>
                  <a:schemeClr val="bg1"/>
                </a:solidFill>
                <a:latin typeface="Work Sans Light"/>
              </a:rPr>
              <a:t>Team name, Department or Topic</a:t>
            </a:r>
            <a:endParaRPr lang="en-US" dirty="0">
              <a:solidFill>
                <a:schemeClr val="bg1"/>
              </a:solidFill>
              <a:cs typeface="Calibri"/>
            </a:endParaRPr>
          </a:p>
        </p:txBody>
      </p:sp>
      <p:sp>
        <p:nvSpPr>
          <p:cNvPr id="4" name="Text Placeholder 4">
            <a:extLst>
              <a:ext uri="{FF2B5EF4-FFF2-40B4-BE49-F238E27FC236}">
                <a16:creationId xmlns:a16="http://schemas.microsoft.com/office/drawing/2014/main" id="{5F52E61E-74F8-D26F-6F38-D6BB2F30E080}"/>
              </a:ext>
            </a:extLst>
          </p:cNvPr>
          <p:cNvSpPr>
            <a:spLocks noGrp="1"/>
          </p:cNvSpPr>
          <p:nvPr>
            <p:ph type="body" sz="quarter" idx="3" hasCustomPrompt="1"/>
          </p:nvPr>
        </p:nvSpPr>
        <p:spPr>
          <a:xfrm>
            <a:off x="512027" y="6110605"/>
            <a:ext cx="3566487" cy="307657"/>
          </a:xfrm>
        </p:spPr>
        <p:txBody>
          <a:bodyPr anchor="b">
            <a:normAutofit/>
          </a:bodyPr>
          <a:lstStyle>
            <a:lvl1pPr marL="0" indent="0">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1200" dirty="0">
                <a:solidFill>
                  <a:schemeClr val="bg1"/>
                </a:solidFill>
                <a:latin typeface="Work Sans Light"/>
              </a:rPr>
              <a:t>Template Updated: Monday 25 July 2022</a:t>
            </a:r>
            <a:endParaRPr lang="en-US" sz="1200" dirty="0">
              <a:solidFill>
                <a:schemeClr val="bg1"/>
              </a:solidFill>
              <a:cs typeface="Calibri"/>
            </a:endParaRPr>
          </a:p>
        </p:txBody>
      </p:sp>
    </p:spTree>
    <p:extLst>
      <p:ext uri="{BB962C8B-B14F-4D97-AF65-F5344CB8AC3E}">
        <p14:creationId xmlns:p14="http://schemas.microsoft.com/office/powerpoint/2010/main" val="3438175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 Section Head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6FEF5F-0F1A-3AF7-E3CF-CCA77710A2E4}"/>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9" name="Text Placeholder 4">
            <a:extLst>
              <a:ext uri="{FF2B5EF4-FFF2-40B4-BE49-F238E27FC236}">
                <a16:creationId xmlns:a16="http://schemas.microsoft.com/office/drawing/2014/main" id="{B5B9156E-45A9-E045-A096-8378B3263D51}"/>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0" name="Title 1">
            <a:extLst>
              <a:ext uri="{FF2B5EF4-FFF2-40B4-BE49-F238E27FC236}">
                <a16:creationId xmlns:a16="http://schemas.microsoft.com/office/drawing/2014/main" id="{CDE73AC8-9CC4-584A-8189-15347D197442}"/>
              </a:ext>
            </a:extLst>
          </p:cNvPr>
          <p:cNvSpPr>
            <a:spLocks noGrp="1"/>
          </p:cNvSpPr>
          <p:nvPr>
            <p:ph type="title" hasCustomPrompt="1"/>
          </p:nvPr>
        </p:nvSpPr>
        <p:spPr>
          <a:xfrm>
            <a:off x="1666374" y="990360"/>
            <a:ext cx="5598025" cy="1703705"/>
          </a:xfrm>
        </p:spPr>
        <p:txBody>
          <a:bodyPr/>
          <a:lstStyle>
            <a:lvl1pPr>
              <a:defRPr sz="6000" b="1" i="0">
                <a:latin typeface="Work Sans SemiBold" pitchFamily="2" charset="77"/>
              </a:defRPr>
            </a:lvl1pPr>
          </a:lstStyle>
          <a:p>
            <a:r>
              <a:rPr lang="en-GB" dirty="0"/>
              <a:t>Section</a:t>
            </a:r>
            <a:br>
              <a:rPr lang="en-GB" dirty="0"/>
            </a:br>
            <a:r>
              <a:rPr lang="en-GB" dirty="0"/>
              <a:t>Heading</a:t>
            </a:r>
            <a:endParaRPr lang="en-US" dirty="0"/>
          </a:p>
        </p:txBody>
      </p:sp>
      <p:sp>
        <p:nvSpPr>
          <p:cNvPr id="11" name="Text Placeholder 2">
            <a:extLst>
              <a:ext uri="{FF2B5EF4-FFF2-40B4-BE49-F238E27FC236}">
                <a16:creationId xmlns:a16="http://schemas.microsoft.com/office/drawing/2014/main" id="{415B051C-E2D8-5D4B-A542-737FFA8942D7}"/>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331354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reen - No Graphi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C3166-8727-E6ED-1D5C-6D4089DAB8C9}"/>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9" name="Text Placeholder 4">
            <a:extLst>
              <a:ext uri="{FF2B5EF4-FFF2-40B4-BE49-F238E27FC236}">
                <a16:creationId xmlns:a16="http://schemas.microsoft.com/office/drawing/2014/main" id="{B5B9156E-45A9-E045-A096-8378B3263D51}"/>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0" name="Title 1">
            <a:extLst>
              <a:ext uri="{FF2B5EF4-FFF2-40B4-BE49-F238E27FC236}">
                <a16:creationId xmlns:a16="http://schemas.microsoft.com/office/drawing/2014/main" id="{F680B1D1-C88B-D44E-BF54-8278CD2CE48A}"/>
              </a:ext>
            </a:extLst>
          </p:cNvPr>
          <p:cNvSpPr>
            <a:spLocks noGrp="1"/>
          </p:cNvSpPr>
          <p:nvPr>
            <p:ph type="title" hasCustomPrompt="1"/>
          </p:nvPr>
        </p:nvSpPr>
        <p:spPr>
          <a:xfrm>
            <a:off x="1666374" y="990360"/>
            <a:ext cx="5598025" cy="1703705"/>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11" name="Text Placeholder 2">
            <a:extLst>
              <a:ext uri="{FF2B5EF4-FFF2-40B4-BE49-F238E27FC236}">
                <a16:creationId xmlns:a16="http://schemas.microsoft.com/office/drawing/2014/main" id="{45101517-6E64-3340-8ED3-1EC3933CEDFD}"/>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1087735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 large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99A01-C1A8-7317-9BDD-F65AF7C82178}"/>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7" name="Text Placeholder 2">
            <a:extLst>
              <a:ext uri="{FF2B5EF4-FFF2-40B4-BE49-F238E27FC236}">
                <a16:creationId xmlns:a16="http://schemas.microsoft.com/office/drawing/2014/main" id="{71D0BCC6-6B06-B3FE-1623-18223636E22E}"/>
              </a:ext>
            </a:extLst>
          </p:cNvPr>
          <p:cNvSpPr>
            <a:spLocks noGrp="1"/>
          </p:cNvSpPr>
          <p:nvPr>
            <p:ph type="body" idx="1" hasCustomPrompt="1"/>
          </p:nvPr>
        </p:nvSpPr>
        <p:spPr>
          <a:xfrm>
            <a:off x="1696454" y="2743201"/>
            <a:ext cx="10084420" cy="3185885"/>
          </a:xfrm>
        </p:spPr>
        <p:txBody>
          <a:bodyPr lIns="72000" numCol="2" spcCol="108000"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2" name="Text Placeholder 4">
            <a:extLst>
              <a:ext uri="{FF2B5EF4-FFF2-40B4-BE49-F238E27FC236}">
                <a16:creationId xmlns:a16="http://schemas.microsoft.com/office/drawing/2014/main" id="{11D02894-44DA-7541-8C1E-2A9C712FC31A}"/>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5" name="Title 1">
            <a:extLst>
              <a:ext uri="{FF2B5EF4-FFF2-40B4-BE49-F238E27FC236}">
                <a16:creationId xmlns:a16="http://schemas.microsoft.com/office/drawing/2014/main" id="{6208A7DC-C7E3-91DE-947E-B3B8F9EF8E85}"/>
              </a:ext>
            </a:extLst>
          </p:cNvPr>
          <p:cNvSpPr>
            <a:spLocks noGrp="1"/>
          </p:cNvSpPr>
          <p:nvPr>
            <p:ph type="title" hasCustomPrompt="1"/>
          </p:nvPr>
        </p:nvSpPr>
        <p:spPr>
          <a:xfrm>
            <a:off x="1666374" y="990360"/>
            <a:ext cx="5598025" cy="1703705"/>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Tree>
    <p:extLst>
      <p:ext uri="{BB962C8B-B14F-4D97-AF65-F5344CB8AC3E}">
        <p14:creationId xmlns:p14="http://schemas.microsoft.com/office/powerpoint/2010/main" val="262436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itle or 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B2C1D-FB97-C44D-8386-F025034E35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A166E16-8F2B-3A45-9B65-12228036B6C6}"/>
              </a:ext>
            </a:extLst>
          </p:cNvPr>
          <p:cNvSpPr>
            <a:spLocks noGrp="1"/>
          </p:cNvSpPr>
          <p:nvPr>
            <p:ph type="title" hasCustomPrompt="1"/>
          </p:nvPr>
        </p:nvSpPr>
        <p:spPr>
          <a:xfrm>
            <a:off x="1666374" y="2577147"/>
            <a:ext cx="10051268" cy="1703705"/>
          </a:xfrm>
        </p:spPr>
        <p:txBody>
          <a:bodyPr/>
          <a:lstStyle>
            <a:lvl1pPr>
              <a:defRPr sz="6600" b="1" i="0">
                <a:solidFill>
                  <a:schemeClr val="bg1"/>
                </a:solidFill>
                <a:latin typeface="Work Sans SemiBold" pitchFamily="2" charset="77"/>
              </a:defRPr>
            </a:lvl1pPr>
          </a:lstStyle>
          <a:p>
            <a:r>
              <a:rPr lang="en-GB" dirty="0"/>
              <a:t>Slide</a:t>
            </a:r>
            <a:br>
              <a:rPr lang="en-GB" dirty="0"/>
            </a:br>
            <a:r>
              <a:rPr lang="en-GB" dirty="0"/>
              <a:t>Heading</a:t>
            </a:r>
            <a:endParaRPr lang="en-US" dirty="0"/>
          </a:p>
        </p:txBody>
      </p:sp>
      <p:sp>
        <p:nvSpPr>
          <p:cNvPr id="11" name="Text Placeholder 4">
            <a:extLst>
              <a:ext uri="{FF2B5EF4-FFF2-40B4-BE49-F238E27FC236}">
                <a16:creationId xmlns:a16="http://schemas.microsoft.com/office/drawing/2014/main" id="{B30574B4-F993-2C4C-B141-87CEDE67F0F7}"/>
              </a:ext>
            </a:extLst>
          </p:cNvPr>
          <p:cNvSpPr>
            <a:spLocks noGrp="1"/>
          </p:cNvSpPr>
          <p:nvPr>
            <p:ph type="body" sz="quarter" idx="11" hasCustomPrompt="1"/>
          </p:nvPr>
        </p:nvSpPr>
        <p:spPr>
          <a:xfrm>
            <a:off x="1666374" y="6275705"/>
            <a:ext cx="5883593"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1830776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Portrai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BE527-78ED-6417-EE84-C80D5345E6F8}"/>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8" name="Picture Placeholder 2">
            <a:extLst>
              <a:ext uri="{FF2B5EF4-FFF2-40B4-BE49-F238E27FC236}">
                <a16:creationId xmlns:a16="http://schemas.microsoft.com/office/drawing/2014/main" id="{139220D4-3AA8-B848-A1D1-EFC542AE2B0E}"/>
              </a:ext>
            </a:extLst>
          </p:cNvPr>
          <p:cNvSpPr>
            <a:spLocks noGrp="1"/>
          </p:cNvSpPr>
          <p:nvPr>
            <p:ph type="pic" idx="10"/>
          </p:nvPr>
        </p:nvSpPr>
        <p:spPr>
          <a:xfrm>
            <a:off x="7614989" y="0"/>
            <a:ext cx="4577011" cy="68542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4">
            <a:extLst>
              <a:ext uri="{FF2B5EF4-FFF2-40B4-BE49-F238E27FC236}">
                <a16:creationId xmlns:a16="http://schemas.microsoft.com/office/drawing/2014/main" id="{F700803A-C668-CA44-8FE9-2E1959F3E204}"/>
              </a:ext>
            </a:extLst>
          </p:cNvPr>
          <p:cNvSpPr>
            <a:spLocks noGrp="1"/>
          </p:cNvSpPr>
          <p:nvPr>
            <p:ph type="body" sz="quarter" idx="3" hasCustomPrompt="1"/>
          </p:nvPr>
        </p:nvSpPr>
        <p:spPr>
          <a:xfrm>
            <a:off x="1696454" y="6275705"/>
            <a:ext cx="5883593"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2" name="Title 1">
            <a:extLst>
              <a:ext uri="{FF2B5EF4-FFF2-40B4-BE49-F238E27FC236}">
                <a16:creationId xmlns:a16="http://schemas.microsoft.com/office/drawing/2014/main" id="{B4D02A07-F765-B544-8DCB-4520AD1A6CC6}"/>
              </a:ext>
            </a:extLst>
          </p:cNvPr>
          <p:cNvSpPr>
            <a:spLocks noGrp="1"/>
          </p:cNvSpPr>
          <p:nvPr>
            <p:ph type="title" hasCustomPrompt="1"/>
          </p:nvPr>
        </p:nvSpPr>
        <p:spPr>
          <a:xfrm>
            <a:off x="1696454" y="1179430"/>
            <a:ext cx="474577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13" name="Text Placeholder 2">
            <a:extLst>
              <a:ext uri="{FF2B5EF4-FFF2-40B4-BE49-F238E27FC236}">
                <a16:creationId xmlns:a16="http://schemas.microsoft.com/office/drawing/2014/main" id="{F8DEE5BD-69DB-A942-A686-FC2A1DFAA59C}"/>
              </a:ext>
            </a:extLst>
          </p:cNvPr>
          <p:cNvSpPr>
            <a:spLocks noGrp="1"/>
          </p:cNvSpPr>
          <p:nvPr>
            <p:ph type="body" idx="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1485156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BottomRigh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D7E9C-0A15-120E-D20B-98A373D3DE6E}"/>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Text Placeholder 4">
            <a:extLst>
              <a:ext uri="{FF2B5EF4-FFF2-40B4-BE49-F238E27FC236}">
                <a16:creationId xmlns:a16="http://schemas.microsoft.com/office/drawing/2014/main" id="{1A936DAF-59A1-4949-9BB7-35314AE7B91D}"/>
              </a:ext>
            </a:extLst>
          </p:cNvPr>
          <p:cNvSpPr>
            <a:spLocks noGrp="1"/>
          </p:cNvSpPr>
          <p:nvPr>
            <p:ph type="body" sz="quarter" idx="3" hasCustomPrompt="1"/>
          </p:nvPr>
        </p:nvSpPr>
        <p:spPr>
          <a:xfrm>
            <a:off x="1696454" y="6281721"/>
            <a:ext cx="5133500"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1" name="Picture Placeholder 2">
            <a:extLst>
              <a:ext uri="{FF2B5EF4-FFF2-40B4-BE49-F238E27FC236}">
                <a16:creationId xmlns:a16="http://schemas.microsoft.com/office/drawing/2014/main" id="{5F8A95F4-1D20-E044-B6C3-D77285F1BEF0}"/>
              </a:ext>
            </a:extLst>
          </p:cNvPr>
          <p:cNvSpPr>
            <a:spLocks noGrp="1"/>
          </p:cNvSpPr>
          <p:nvPr>
            <p:ph type="pic" idx="10"/>
          </p:nvPr>
        </p:nvSpPr>
        <p:spPr>
          <a:xfrm>
            <a:off x="6948097" y="3368842"/>
            <a:ext cx="5243903" cy="3485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25DC5359-C36D-D949-BD74-E5796DE5C060}"/>
              </a:ext>
            </a:extLst>
          </p:cNvPr>
          <p:cNvSpPr>
            <a:spLocks noGrp="1"/>
          </p:cNvSpPr>
          <p:nvPr>
            <p:ph type="title" hasCustomPrompt="1"/>
          </p:nvPr>
        </p:nvSpPr>
        <p:spPr>
          <a:xfrm>
            <a:off x="1696454" y="1179429"/>
            <a:ext cx="513350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13" name="Text Placeholder 2">
            <a:extLst>
              <a:ext uri="{FF2B5EF4-FFF2-40B4-BE49-F238E27FC236}">
                <a16:creationId xmlns:a16="http://schemas.microsoft.com/office/drawing/2014/main" id="{5A025465-F2A2-7E4C-8228-E53062873ED8}"/>
              </a:ext>
            </a:extLst>
          </p:cNvPr>
          <p:cNvSpPr>
            <a:spLocks noGrp="1"/>
          </p:cNvSpPr>
          <p:nvPr>
            <p:ph type="body" idx="1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3133979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TopLeft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033B2-3273-C824-EDEE-51CB61C472FA}"/>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Text Placeholder 4">
            <a:extLst>
              <a:ext uri="{FF2B5EF4-FFF2-40B4-BE49-F238E27FC236}">
                <a16:creationId xmlns:a16="http://schemas.microsoft.com/office/drawing/2014/main" id="{581BB323-425B-E14E-8240-6CA0958DA52B}"/>
              </a:ext>
            </a:extLst>
          </p:cNvPr>
          <p:cNvSpPr>
            <a:spLocks noGrp="1"/>
          </p:cNvSpPr>
          <p:nvPr>
            <p:ph type="body" sz="quarter" idx="3" hasCustomPrompt="1"/>
          </p:nvPr>
        </p:nvSpPr>
        <p:spPr>
          <a:xfrm>
            <a:off x="1696454" y="6275705"/>
            <a:ext cx="5133500"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1" name="Picture Placeholder 2">
            <a:extLst>
              <a:ext uri="{FF2B5EF4-FFF2-40B4-BE49-F238E27FC236}">
                <a16:creationId xmlns:a16="http://schemas.microsoft.com/office/drawing/2014/main" id="{716EA309-E8AF-F247-ABAE-35DE062E2B5E}"/>
              </a:ext>
            </a:extLst>
          </p:cNvPr>
          <p:cNvSpPr>
            <a:spLocks noGrp="1"/>
          </p:cNvSpPr>
          <p:nvPr>
            <p:ph type="pic" idx="10"/>
          </p:nvPr>
        </p:nvSpPr>
        <p:spPr>
          <a:xfrm>
            <a:off x="0" y="1"/>
            <a:ext cx="5221705" cy="3471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86181C63-27F4-5040-BEF4-CB7F88A03815}"/>
              </a:ext>
            </a:extLst>
          </p:cNvPr>
          <p:cNvSpPr>
            <a:spLocks noGrp="1"/>
          </p:cNvSpPr>
          <p:nvPr>
            <p:ph type="title" hasCustomPrompt="1"/>
          </p:nvPr>
        </p:nvSpPr>
        <p:spPr>
          <a:xfrm>
            <a:off x="1696454" y="4562317"/>
            <a:ext cx="4036593"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13" name="Text Placeholder 2">
            <a:extLst>
              <a:ext uri="{FF2B5EF4-FFF2-40B4-BE49-F238E27FC236}">
                <a16:creationId xmlns:a16="http://schemas.microsoft.com/office/drawing/2014/main" id="{68BE4381-F627-5446-9BBC-0C7939280D73}"/>
              </a:ext>
            </a:extLst>
          </p:cNvPr>
          <p:cNvSpPr>
            <a:spLocks noGrp="1"/>
          </p:cNvSpPr>
          <p:nvPr>
            <p:ph type="body" idx="1" hasCustomPrompt="1"/>
          </p:nvPr>
        </p:nvSpPr>
        <p:spPr>
          <a:xfrm>
            <a:off x="6337779" y="1801907"/>
            <a:ext cx="3335611" cy="2760410"/>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24995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BottomLeft Graphi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A56A2E-E1EC-FCA2-31DA-46481FA0F4FC}"/>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Text Placeholder 4">
            <a:extLst>
              <a:ext uri="{FF2B5EF4-FFF2-40B4-BE49-F238E27FC236}">
                <a16:creationId xmlns:a16="http://schemas.microsoft.com/office/drawing/2014/main" id="{2D2C5DFD-BC09-AB4B-80C1-9BC17BEA4C90}"/>
              </a:ext>
            </a:extLst>
          </p:cNvPr>
          <p:cNvSpPr>
            <a:spLocks noGrp="1"/>
          </p:cNvSpPr>
          <p:nvPr>
            <p:ph type="body" sz="quarter" idx="3" hasCustomPrompt="1"/>
          </p:nvPr>
        </p:nvSpPr>
        <p:spPr>
          <a:xfrm>
            <a:off x="6096000" y="6275705"/>
            <a:ext cx="4479770" cy="307657"/>
          </a:xfrm>
        </p:spPr>
        <p:txBody>
          <a:bodyPr anchor="b">
            <a:normAutofit/>
          </a:bodyPr>
          <a:lstStyle>
            <a:lvl1pPr marL="0" indent="0">
              <a:buNone/>
              <a:defRPr sz="1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11" name="Picture Placeholder 2">
            <a:extLst>
              <a:ext uri="{FF2B5EF4-FFF2-40B4-BE49-F238E27FC236}">
                <a16:creationId xmlns:a16="http://schemas.microsoft.com/office/drawing/2014/main" id="{4DE05756-CB90-2049-9F97-DD75BB05C0AB}"/>
              </a:ext>
            </a:extLst>
          </p:cNvPr>
          <p:cNvSpPr>
            <a:spLocks noGrp="1"/>
          </p:cNvSpPr>
          <p:nvPr>
            <p:ph type="pic" idx="10"/>
          </p:nvPr>
        </p:nvSpPr>
        <p:spPr>
          <a:xfrm>
            <a:off x="1" y="3371060"/>
            <a:ext cx="5245768" cy="34869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9093C6FD-852E-B147-9217-266E3577EC6D}"/>
              </a:ext>
            </a:extLst>
          </p:cNvPr>
          <p:cNvSpPr>
            <a:spLocks noGrp="1"/>
          </p:cNvSpPr>
          <p:nvPr>
            <p:ph type="title" hasCustomPrompt="1"/>
          </p:nvPr>
        </p:nvSpPr>
        <p:spPr>
          <a:xfrm>
            <a:off x="1696454" y="1175652"/>
            <a:ext cx="513350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13" name="Text Placeholder 2">
            <a:extLst>
              <a:ext uri="{FF2B5EF4-FFF2-40B4-BE49-F238E27FC236}">
                <a16:creationId xmlns:a16="http://schemas.microsoft.com/office/drawing/2014/main" id="{13E9A457-4AF3-4444-9E79-E0412F4658F2}"/>
              </a:ext>
            </a:extLst>
          </p:cNvPr>
          <p:cNvSpPr>
            <a:spLocks noGrp="1"/>
          </p:cNvSpPr>
          <p:nvPr>
            <p:ph type="body" idx="1" hasCustomPrompt="1"/>
          </p:nvPr>
        </p:nvSpPr>
        <p:spPr>
          <a:xfrm>
            <a:off x="6096000" y="3077542"/>
            <a:ext cx="3274606" cy="2287745"/>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a:t>
            </a:r>
            <a:r>
              <a:rPr lang="en-US" dirty="0"/>
              <a:t>.</a:t>
            </a:r>
          </a:p>
        </p:txBody>
      </p:sp>
    </p:spTree>
    <p:extLst>
      <p:ext uri="{BB962C8B-B14F-4D97-AF65-F5344CB8AC3E}">
        <p14:creationId xmlns:p14="http://schemas.microsoft.com/office/powerpoint/2010/main" val="3039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Section Head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CBE967-F800-1AB1-F632-66511CEC939A}"/>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66374" y="990360"/>
            <a:ext cx="5598025" cy="1703705"/>
          </a:xfrm>
        </p:spPr>
        <p:txBody>
          <a:bodyPr/>
          <a:lstStyle>
            <a:lvl1pPr>
              <a:defRPr sz="6000" b="1" i="0">
                <a:latin typeface="Work Sans SemiBold" pitchFamily="2" charset="77"/>
              </a:defRPr>
            </a:lvl1pPr>
          </a:lstStyle>
          <a:p>
            <a:r>
              <a:rPr lang="en-GB" dirty="0"/>
              <a:t>Section</a:t>
            </a:r>
            <a:br>
              <a:rPr lang="en-GB" dirty="0"/>
            </a:br>
            <a:r>
              <a:rPr lang="en-GB" dirty="0"/>
              <a:t>Heading</a:t>
            </a:r>
            <a:endParaRPr lang="en-US" dirty="0"/>
          </a:p>
        </p:txBody>
      </p:sp>
      <p:sp>
        <p:nvSpPr>
          <p:cNvPr id="3" name="Text Placeholder 2">
            <a:extLst>
              <a:ext uri="{FF2B5EF4-FFF2-40B4-BE49-F238E27FC236}">
                <a16:creationId xmlns:a16="http://schemas.microsoft.com/office/drawing/2014/main" id="{CFA3583F-6476-7C4D-BABB-42F2DDE22544}"/>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
        <p:nvSpPr>
          <p:cNvPr id="5" name="Text Placeholder 4">
            <a:extLst>
              <a:ext uri="{FF2B5EF4-FFF2-40B4-BE49-F238E27FC236}">
                <a16:creationId xmlns:a16="http://schemas.microsoft.com/office/drawing/2014/main" id="{3D545021-60BD-0742-9B02-8BE8B7EAB381}"/>
              </a:ext>
            </a:extLst>
          </p:cNvPr>
          <p:cNvSpPr>
            <a:spLocks noGrp="1"/>
          </p:cNvSpPr>
          <p:nvPr>
            <p:ph type="body" sz="quarter" idx="3" hasCustomPrompt="1"/>
          </p:nvPr>
        </p:nvSpPr>
        <p:spPr>
          <a:xfrm>
            <a:off x="1666374" y="6275705"/>
            <a:ext cx="5883593"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223169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 No Graph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D85C8-9B41-68E3-492C-ECC06E1AC3AE}"/>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66374" y="990360"/>
            <a:ext cx="5598025" cy="1703705"/>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7" name="Text Placeholder 2">
            <a:extLst>
              <a:ext uri="{FF2B5EF4-FFF2-40B4-BE49-F238E27FC236}">
                <a16:creationId xmlns:a16="http://schemas.microsoft.com/office/drawing/2014/main" id="{D34940C2-EF1E-E64C-9F31-A1324C1E0D74}"/>
              </a:ext>
            </a:extLst>
          </p:cNvPr>
          <p:cNvSpPr>
            <a:spLocks noGrp="1"/>
          </p:cNvSpPr>
          <p:nvPr>
            <p:ph type="body" idx="1" hasCustomPrompt="1"/>
          </p:nvPr>
        </p:nvSpPr>
        <p:spPr>
          <a:xfrm>
            <a:off x="1666374" y="3253198"/>
            <a:ext cx="3963719" cy="2233202"/>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
        <p:nvSpPr>
          <p:cNvPr id="8" name="Text Placeholder 4">
            <a:extLst>
              <a:ext uri="{FF2B5EF4-FFF2-40B4-BE49-F238E27FC236}">
                <a16:creationId xmlns:a16="http://schemas.microsoft.com/office/drawing/2014/main" id="{87F72C23-471C-5D4C-A962-49EED3679373}"/>
              </a:ext>
            </a:extLst>
          </p:cNvPr>
          <p:cNvSpPr>
            <a:spLocks noGrp="1"/>
          </p:cNvSpPr>
          <p:nvPr>
            <p:ph type="body" sz="quarter" idx="3" hasCustomPrompt="1"/>
          </p:nvPr>
        </p:nvSpPr>
        <p:spPr>
          <a:xfrm>
            <a:off x="1666374" y="6275705"/>
            <a:ext cx="5883593"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35645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 large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6A509C-C6B4-BC71-0F93-F48135020579}"/>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7" name="Text Placeholder 2">
            <a:extLst>
              <a:ext uri="{FF2B5EF4-FFF2-40B4-BE49-F238E27FC236}">
                <a16:creationId xmlns:a16="http://schemas.microsoft.com/office/drawing/2014/main" id="{71D0BCC6-6B06-B3FE-1623-18223636E22E}"/>
              </a:ext>
            </a:extLst>
          </p:cNvPr>
          <p:cNvSpPr>
            <a:spLocks noGrp="1"/>
          </p:cNvSpPr>
          <p:nvPr>
            <p:ph type="body" idx="1" hasCustomPrompt="1"/>
          </p:nvPr>
        </p:nvSpPr>
        <p:spPr>
          <a:xfrm>
            <a:off x="1696454" y="2743201"/>
            <a:ext cx="10084420" cy="3185885"/>
          </a:xfrm>
        </p:spPr>
        <p:txBody>
          <a:bodyPr lIns="72000" numCol="2" spcCol="108000"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a:p>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2" name="Title 1">
            <a:extLst>
              <a:ext uri="{FF2B5EF4-FFF2-40B4-BE49-F238E27FC236}">
                <a16:creationId xmlns:a16="http://schemas.microsoft.com/office/drawing/2014/main" id="{F207DCA9-B82D-D7D7-B6E4-974442654B96}"/>
              </a:ext>
            </a:extLst>
          </p:cNvPr>
          <p:cNvSpPr>
            <a:spLocks noGrp="1"/>
          </p:cNvSpPr>
          <p:nvPr>
            <p:ph type="title" hasCustomPrompt="1"/>
          </p:nvPr>
        </p:nvSpPr>
        <p:spPr>
          <a:xfrm>
            <a:off x="1666374" y="990360"/>
            <a:ext cx="5598025" cy="1703705"/>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5" name="Text Placeholder 4">
            <a:extLst>
              <a:ext uri="{FF2B5EF4-FFF2-40B4-BE49-F238E27FC236}">
                <a16:creationId xmlns:a16="http://schemas.microsoft.com/office/drawing/2014/main" id="{84BF74C9-5774-0B80-908F-2178F46A8038}"/>
              </a:ext>
            </a:extLst>
          </p:cNvPr>
          <p:cNvSpPr>
            <a:spLocks noGrp="1"/>
          </p:cNvSpPr>
          <p:nvPr>
            <p:ph type="body" sz="quarter" idx="3" hasCustomPrompt="1"/>
          </p:nvPr>
        </p:nvSpPr>
        <p:spPr>
          <a:xfrm>
            <a:off x="1666374" y="6275705"/>
            <a:ext cx="5883593"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309769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 Title or 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32B02-F468-1545-B0A9-CCC221CDAA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66374" y="2577147"/>
            <a:ext cx="10269271" cy="1703705"/>
          </a:xfrm>
        </p:spPr>
        <p:txBody>
          <a:bodyPr/>
          <a:lstStyle>
            <a:lvl1pPr>
              <a:defRPr sz="6600" b="1" i="0">
                <a:latin typeface="Work Sans SemiBold" pitchFamily="2" charset="77"/>
              </a:defRPr>
            </a:lvl1pPr>
          </a:lstStyle>
          <a:p>
            <a:r>
              <a:rPr lang="en-GB" dirty="0"/>
              <a:t>Slide</a:t>
            </a:r>
            <a:br>
              <a:rPr lang="en-GB" dirty="0"/>
            </a:br>
            <a:r>
              <a:rPr lang="en-GB" dirty="0"/>
              <a:t>Heading</a:t>
            </a:r>
            <a:endParaRPr lang="en-US" dirty="0"/>
          </a:p>
        </p:txBody>
      </p:sp>
      <p:sp>
        <p:nvSpPr>
          <p:cNvPr id="8" name="Text Placeholder 4">
            <a:extLst>
              <a:ext uri="{FF2B5EF4-FFF2-40B4-BE49-F238E27FC236}">
                <a16:creationId xmlns:a16="http://schemas.microsoft.com/office/drawing/2014/main" id="{87F72C23-471C-5D4C-A962-49EED3679373}"/>
              </a:ext>
            </a:extLst>
          </p:cNvPr>
          <p:cNvSpPr>
            <a:spLocks noGrp="1"/>
          </p:cNvSpPr>
          <p:nvPr>
            <p:ph type="body" sz="quarter" idx="3" hasCustomPrompt="1"/>
          </p:nvPr>
        </p:nvSpPr>
        <p:spPr>
          <a:xfrm>
            <a:off x="1666374" y="6275705"/>
            <a:ext cx="5883593"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Tree>
    <p:extLst>
      <p:ext uri="{BB962C8B-B14F-4D97-AF65-F5344CB8AC3E}">
        <p14:creationId xmlns:p14="http://schemas.microsoft.com/office/powerpoint/2010/main" val="144043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 Portrait Graph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DE6634-C7BC-6E65-5ED8-AB7EB969CA29}"/>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96454" y="1179430"/>
            <a:ext cx="474577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3" name="Text Placeholder 2">
            <a:extLst>
              <a:ext uri="{FF2B5EF4-FFF2-40B4-BE49-F238E27FC236}">
                <a16:creationId xmlns:a16="http://schemas.microsoft.com/office/drawing/2014/main" id="{CFA3583F-6476-7C4D-BABB-42F2DDE22544}"/>
              </a:ext>
            </a:extLst>
          </p:cNvPr>
          <p:cNvSpPr>
            <a:spLocks noGrp="1"/>
          </p:cNvSpPr>
          <p:nvPr>
            <p:ph type="body" idx="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
        <p:nvSpPr>
          <p:cNvPr id="5" name="Text Placeholder 4">
            <a:extLst>
              <a:ext uri="{FF2B5EF4-FFF2-40B4-BE49-F238E27FC236}">
                <a16:creationId xmlns:a16="http://schemas.microsoft.com/office/drawing/2014/main" id="{3D545021-60BD-0742-9B02-8BE8B7EAB381}"/>
              </a:ext>
            </a:extLst>
          </p:cNvPr>
          <p:cNvSpPr>
            <a:spLocks noGrp="1"/>
          </p:cNvSpPr>
          <p:nvPr>
            <p:ph type="body" sz="quarter" idx="3" hasCustomPrompt="1"/>
          </p:nvPr>
        </p:nvSpPr>
        <p:spPr>
          <a:xfrm>
            <a:off x="1696454" y="6275705"/>
            <a:ext cx="5883593"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6" name="Picture Placeholder 2">
            <a:extLst>
              <a:ext uri="{FF2B5EF4-FFF2-40B4-BE49-F238E27FC236}">
                <a16:creationId xmlns:a16="http://schemas.microsoft.com/office/drawing/2014/main" id="{097000A7-6A75-8142-81E8-7CE0570036A5}"/>
              </a:ext>
            </a:extLst>
          </p:cNvPr>
          <p:cNvSpPr>
            <a:spLocks noGrp="1"/>
          </p:cNvSpPr>
          <p:nvPr>
            <p:ph type="pic" idx="10"/>
          </p:nvPr>
        </p:nvSpPr>
        <p:spPr>
          <a:xfrm>
            <a:off x="7614989" y="0"/>
            <a:ext cx="4577011" cy="68542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2960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 BottomRight 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2ED78C-6B91-B072-A74C-208409931DBF}"/>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96454" y="1179429"/>
            <a:ext cx="5133500"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5" name="Text Placeholder 4">
            <a:extLst>
              <a:ext uri="{FF2B5EF4-FFF2-40B4-BE49-F238E27FC236}">
                <a16:creationId xmlns:a16="http://schemas.microsoft.com/office/drawing/2014/main" id="{3D545021-60BD-0742-9B02-8BE8B7EAB381}"/>
              </a:ext>
            </a:extLst>
          </p:cNvPr>
          <p:cNvSpPr>
            <a:spLocks noGrp="1"/>
          </p:cNvSpPr>
          <p:nvPr>
            <p:ph type="body" sz="quarter" idx="3" hasCustomPrompt="1"/>
          </p:nvPr>
        </p:nvSpPr>
        <p:spPr>
          <a:xfrm>
            <a:off x="1696454" y="6281721"/>
            <a:ext cx="5133500"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6" name="Picture Placeholder 2">
            <a:extLst>
              <a:ext uri="{FF2B5EF4-FFF2-40B4-BE49-F238E27FC236}">
                <a16:creationId xmlns:a16="http://schemas.microsoft.com/office/drawing/2014/main" id="{097000A7-6A75-8142-81E8-7CE0570036A5}"/>
              </a:ext>
            </a:extLst>
          </p:cNvPr>
          <p:cNvSpPr>
            <a:spLocks noGrp="1"/>
          </p:cNvSpPr>
          <p:nvPr>
            <p:ph type="pic" idx="10"/>
          </p:nvPr>
        </p:nvSpPr>
        <p:spPr>
          <a:xfrm>
            <a:off x="6948097" y="3368842"/>
            <a:ext cx="5243903" cy="3485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2">
            <a:extLst>
              <a:ext uri="{FF2B5EF4-FFF2-40B4-BE49-F238E27FC236}">
                <a16:creationId xmlns:a16="http://schemas.microsoft.com/office/drawing/2014/main" id="{09135C7E-D6C6-0542-AD81-69FFA0C683C9}"/>
              </a:ext>
            </a:extLst>
          </p:cNvPr>
          <p:cNvSpPr>
            <a:spLocks noGrp="1"/>
          </p:cNvSpPr>
          <p:nvPr>
            <p:ph type="body" idx="11" hasCustomPrompt="1"/>
          </p:nvPr>
        </p:nvSpPr>
        <p:spPr>
          <a:xfrm>
            <a:off x="1696454" y="3033784"/>
            <a:ext cx="3572694" cy="2461408"/>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Tree>
    <p:extLst>
      <p:ext uri="{BB962C8B-B14F-4D97-AF65-F5344CB8AC3E}">
        <p14:creationId xmlns:p14="http://schemas.microsoft.com/office/powerpoint/2010/main" val="295796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 TopLeft Graph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299259-B27C-2A55-3321-D19477E223C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25E7DDA9-93C1-9B46-A185-5E3B5E78F1EC}"/>
              </a:ext>
            </a:extLst>
          </p:cNvPr>
          <p:cNvSpPr>
            <a:spLocks noGrp="1"/>
          </p:cNvSpPr>
          <p:nvPr>
            <p:ph type="title" hasCustomPrompt="1"/>
          </p:nvPr>
        </p:nvSpPr>
        <p:spPr>
          <a:xfrm>
            <a:off x="1696454" y="4562317"/>
            <a:ext cx="4036593" cy="1325563"/>
          </a:xfrm>
        </p:spPr>
        <p:txBody>
          <a:bodyPr/>
          <a:lstStyle>
            <a:lvl1pPr>
              <a:defRPr sz="4500" b="1" i="0">
                <a:latin typeface="Work Sans SemiBold" pitchFamily="2" charset="77"/>
              </a:defRPr>
            </a:lvl1pPr>
          </a:lstStyle>
          <a:p>
            <a:r>
              <a:rPr lang="en-GB" dirty="0"/>
              <a:t>Slide</a:t>
            </a:r>
            <a:br>
              <a:rPr lang="en-GB" dirty="0"/>
            </a:br>
            <a:r>
              <a:rPr lang="en-GB" dirty="0"/>
              <a:t>Heading</a:t>
            </a:r>
            <a:endParaRPr lang="en-US" dirty="0"/>
          </a:p>
        </p:txBody>
      </p:sp>
      <p:sp>
        <p:nvSpPr>
          <p:cNvPr id="3" name="Text Placeholder 2">
            <a:extLst>
              <a:ext uri="{FF2B5EF4-FFF2-40B4-BE49-F238E27FC236}">
                <a16:creationId xmlns:a16="http://schemas.microsoft.com/office/drawing/2014/main" id="{CFA3583F-6476-7C4D-BABB-42F2DDE22544}"/>
              </a:ext>
            </a:extLst>
          </p:cNvPr>
          <p:cNvSpPr>
            <a:spLocks noGrp="1"/>
          </p:cNvSpPr>
          <p:nvPr>
            <p:ph type="body" idx="1" hasCustomPrompt="1"/>
          </p:nvPr>
        </p:nvSpPr>
        <p:spPr>
          <a:xfrm>
            <a:off x="6337779" y="1801907"/>
            <a:ext cx="3335611" cy="2760410"/>
          </a:xfrm>
        </p:spPr>
        <p:txBody>
          <a:bodyPr anchor="b">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a:t>
            </a:r>
          </a:p>
        </p:txBody>
      </p:sp>
      <p:sp>
        <p:nvSpPr>
          <p:cNvPr id="5" name="Text Placeholder 4">
            <a:extLst>
              <a:ext uri="{FF2B5EF4-FFF2-40B4-BE49-F238E27FC236}">
                <a16:creationId xmlns:a16="http://schemas.microsoft.com/office/drawing/2014/main" id="{3D545021-60BD-0742-9B02-8BE8B7EAB381}"/>
              </a:ext>
            </a:extLst>
          </p:cNvPr>
          <p:cNvSpPr>
            <a:spLocks noGrp="1"/>
          </p:cNvSpPr>
          <p:nvPr>
            <p:ph type="body" sz="quarter" idx="3" hasCustomPrompt="1"/>
          </p:nvPr>
        </p:nvSpPr>
        <p:spPr>
          <a:xfrm>
            <a:off x="1696454" y="6275705"/>
            <a:ext cx="5133500" cy="307657"/>
          </a:xfrm>
        </p:spPr>
        <p:txBody>
          <a:bodyPr anchor="b">
            <a:normAutofit/>
          </a:bodyPr>
          <a:lstStyle>
            <a:lvl1pPr marL="0" indent="0">
              <a:buNone/>
              <a:defRPr sz="1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September 22  |  Project Update |  Parliament of Victoria</a:t>
            </a:r>
          </a:p>
        </p:txBody>
      </p:sp>
      <p:sp>
        <p:nvSpPr>
          <p:cNvPr id="6" name="Picture Placeholder 2">
            <a:extLst>
              <a:ext uri="{FF2B5EF4-FFF2-40B4-BE49-F238E27FC236}">
                <a16:creationId xmlns:a16="http://schemas.microsoft.com/office/drawing/2014/main" id="{097000A7-6A75-8142-81E8-7CE0570036A5}"/>
              </a:ext>
            </a:extLst>
          </p:cNvPr>
          <p:cNvSpPr>
            <a:spLocks noGrp="1"/>
          </p:cNvSpPr>
          <p:nvPr>
            <p:ph type="pic" idx="10"/>
          </p:nvPr>
        </p:nvSpPr>
        <p:spPr>
          <a:xfrm>
            <a:off x="0" y="1"/>
            <a:ext cx="5221705" cy="3471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0687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3CFD2-18C8-7547-9611-C1F906CF2296}"/>
              </a:ext>
            </a:extLst>
          </p:cNvPr>
          <p:cNvSpPr/>
          <p:nvPr userDrawn="1"/>
        </p:nvSpPr>
        <p:spPr>
          <a:xfrm>
            <a:off x="0" y="0"/>
            <a:ext cx="12192000" cy="6858000"/>
          </a:xfrm>
          <a:prstGeom prst="rect">
            <a:avLst/>
          </a:prstGeom>
          <a:solidFill>
            <a:srgbClr val="1C24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68CE769-0A78-7E4C-8290-8DB3B58D37DB}"/>
              </a:ext>
            </a:extLst>
          </p:cNvPr>
          <p:cNvSpPr>
            <a:spLocks noGrp="1"/>
          </p:cNvSpPr>
          <p:nvPr>
            <p:ph type="title"/>
          </p:nvPr>
        </p:nvSpPr>
        <p:spPr>
          <a:xfrm>
            <a:off x="406400" y="441325"/>
            <a:ext cx="7861300" cy="18573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A79560-1394-154E-856D-39C2558E9866}"/>
              </a:ext>
            </a:extLst>
          </p:cNvPr>
          <p:cNvSpPr>
            <a:spLocks noGrp="1"/>
          </p:cNvSpPr>
          <p:nvPr>
            <p:ph type="body" idx="1"/>
          </p:nvPr>
        </p:nvSpPr>
        <p:spPr>
          <a:xfrm>
            <a:off x="406400" y="2666999"/>
            <a:ext cx="10515600" cy="358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808550"/>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691" r:id="rId3"/>
    <p:sldLayoutId id="2147483717" r:id="rId4"/>
    <p:sldLayoutId id="2147483725" r:id="rId5"/>
    <p:sldLayoutId id="2147483722" r:id="rId6"/>
    <p:sldLayoutId id="2147483692" r:id="rId7"/>
    <p:sldLayoutId id="2147483693" r:id="rId8"/>
    <p:sldLayoutId id="2147483694" r:id="rId9"/>
    <p:sldLayoutId id="2147483695" r:id="rId10"/>
  </p:sldLayoutIdLst>
  <p:hf sldNum="0" hdr="0" ftr="0" dt="0"/>
  <p:txStyles>
    <p:titleStyle>
      <a:lvl1pPr algn="l" defTabSz="914400" rtl="0" eaLnBrk="1" latinLnBrk="0" hangingPunct="1">
        <a:lnSpc>
          <a:spcPct val="90000"/>
        </a:lnSpc>
        <a:spcBef>
          <a:spcPct val="0"/>
        </a:spcBef>
        <a:buNone/>
        <a:defRPr sz="7500" b="0" i="0" kern="1200">
          <a:solidFill>
            <a:schemeClr val="bg1"/>
          </a:solidFill>
          <a:latin typeface="Work Sans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Work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Work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Work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Work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EC7DD-4038-4249-B37F-4C621B83A47C}"/>
              </a:ext>
            </a:extLst>
          </p:cNvPr>
          <p:cNvSpPr>
            <a:spLocks noGrp="1"/>
          </p:cNvSpPr>
          <p:nvPr>
            <p:ph type="title"/>
          </p:nvPr>
        </p:nvSpPr>
        <p:spPr>
          <a:xfrm>
            <a:off x="331470" y="365125"/>
            <a:ext cx="7932420" cy="174942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3D21263-B4D1-E244-B8F9-45B8A3EBF043}"/>
              </a:ext>
            </a:extLst>
          </p:cNvPr>
          <p:cNvSpPr>
            <a:spLocks noGrp="1"/>
          </p:cNvSpPr>
          <p:nvPr>
            <p:ph type="body" idx="1"/>
          </p:nvPr>
        </p:nvSpPr>
        <p:spPr>
          <a:xfrm>
            <a:off x="331470" y="2388869"/>
            <a:ext cx="10515600" cy="378809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0271801"/>
      </p:ext>
    </p:extLst>
  </p:cSld>
  <p:clrMap bg1="lt1" tx1="dk1" bg2="lt2" tx2="dk2" accent1="accent1" accent2="accent2" accent3="accent3" accent4="accent4" accent5="accent5" accent6="accent6" hlink="hlink" folHlink="folHlink"/>
  <p:sldLayoutIdLst>
    <p:sldLayoutId id="2147483699" r:id="rId1"/>
    <p:sldLayoutId id="2147483720" r:id="rId2"/>
    <p:sldLayoutId id="2147483711" r:id="rId3"/>
    <p:sldLayoutId id="2147483718" r:id="rId4"/>
    <p:sldLayoutId id="2147483726" r:id="rId5"/>
    <p:sldLayoutId id="2147483723" r:id="rId6"/>
    <p:sldLayoutId id="2147483712" r:id="rId7"/>
    <p:sldLayoutId id="2147483716" r:id="rId8"/>
    <p:sldLayoutId id="2147483714" r:id="rId9"/>
    <p:sldLayoutId id="2147483715" r:id="rId10"/>
  </p:sldLayoutIdLst>
  <p:hf sldNum="0" hdr="0" ftr="0" dt="0"/>
  <p:txStyles>
    <p:titleStyle>
      <a:lvl1pPr algn="l" defTabSz="914400" rtl="0" eaLnBrk="1" latinLnBrk="0" hangingPunct="1">
        <a:lnSpc>
          <a:spcPct val="90000"/>
        </a:lnSpc>
        <a:spcBef>
          <a:spcPct val="0"/>
        </a:spcBef>
        <a:buNone/>
        <a:defRPr sz="7500" b="0" i="0" kern="1200">
          <a:solidFill>
            <a:schemeClr val="tx1"/>
          </a:solidFill>
          <a:latin typeface="Work Sans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06D16D-BFA5-E047-AC60-0347685046B1}"/>
              </a:ext>
            </a:extLst>
          </p:cNvPr>
          <p:cNvSpPr/>
          <p:nvPr userDrawn="1"/>
        </p:nvSpPr>
        <p:spPr>
          <a:xfrm>
            <a:off x="1" y="0"/>
            <a:ext cx="12192000" cy="6858000"/>
          </a:xfrm>
          <a:prstGeom prst="rect">
            <a:avLst/>
          </a:prstGeom>
          <a:solidFill>
            <a:srgbClr val="007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3AF880A-7FFD-4241-8572-2BF892839327}"/>
              </a:ext>
            </a:extLst>
          </p:cNvPr>
          <p:cNvSpPr>
            <a:spLocks noGrp="1"/>
          </p:cNvSpPr>
          <p:nvPr>
            <p:ph type="title"/>
          </p:nvPr>
        </p:nvSpPr>
        <p:spPr>
          <a:xfrm>
            <a:off x="368300" y="376238"/>
            <a:ext cx="7800340" cy="1846262"/>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E01A74B-D175-4546-8692-55AC2E34DB91}"/>
              </a:ext>
            </a:extLst>
          </p:cNvPr>
          <p:cNvSpPr>
            <a:spLocks noGrp="1"/>
          </p:cNvSpPr>
          <p:nvPr>
            <p:ph type="body" idx="1"/>
          </p:nvPr>
        </p:nvSpPr>
        <p:spPr>
          <a:xfrm>
            <a:off x="368300" y="2616199"/>
            <a:ext cx="10515600" cy="325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33703183"/>
      </p:ext>
    </p:extLst>
  </p:cSld>
  <p:clrMap bg1="lt1" tx1="dk1" bg2="lt2" tx2="dk2" accent1="accent1" accent2="accent2" accent3="accent3" accent4="accent4" accent5="accent5" accent6="accent6" hlink="hlink" folHlink="folHlink"/>
  <p:sldLayoutIdLst>
    <p:sldLayoutId id="2147483696" r:id="rId1"/>
    <p:sldLayoutId id="2147483671" r:id="rId2"/>
    <p:sldLayoutId id="2147483719" r:id="rId3"/>
    <p:sldLayoutId id="2147483727" r:id="rId4"/>
    <p:sldLayoutId id="2147483724" r:id="rId5"/>
    <p:sldLayoutId id="2147483672" r:id="rId6"/>
    <p:sldLayoutId id="2147483673" r:id="rId7"/>
    <p:sldLayoutId id="2147483674" r:id="rId8"/>
    <p:sldLayoutId id="2147483675" r:id="rId9"/>
  </p:sldLayoutIdLst>
  <p:hf sldNum="0" hdr="0" ftr="0" dt="0"/>
  <p:txStyles>
    <p:titleStyle>
      <a:lvl1pPr algn="l" defTabSz="914400" rtl="0" eaLnBrk="1" latinLnBrk="0" hangingPunct="1">
        <a:lnSpc>
          <a:spcPct val="90000"/>
        </a:lnSpc>
        <a:spcBef>
          <a:spcPct val="0"/>
        </a:spcBef>
        <a:buNone/>
        <a:defRPr sz="7500" b="0" i="0" kern="1200">
          <a:solidFill>
            <a:schemeClr val="bg1"/>
          </a:solidFill>
          <a:latin typeface="Work Sans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Work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Work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Work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Work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F0D1-5898-6A2F-5DB3-5B8943464783}"/>
              </a:ext>
            </a:extLst>
          </p:cNvPr>
          <p:cNvSpPr>
            <a:spLocks noGrp="1"/>
          </p:cNvSpPr>
          <p:nvPr>
            <p:ph type="title"/>
          </p:nvPr>
        </p:nvSpPr>
        <p:spPr>
          <a:xfrm>
            <a:off x="369414" y="2735976"/>
            <a:ext cx="9185646" cy="2054138"/>
          </a:xfrm>
        </p:spPr>
        <p:txBody>
          <a:bodyPr/>
          <a:lstStyle/>
          <a:p>
            <a:br>
              <a:rPr lang="en-US" dirty="0">
                <a:solidFill>
                  <a:srgbClr val="99DBCF"/>
                </a:solidFill>
              </a:rPr>
            </a:br>
            <a:r>
              <a:rPr lang="en-US" dirty="0">
                <a:solidFill>
                  <a:srgbClr val="99DBCF"/>
                </a:solidFill>
              </a:rPr>
              <a:t>Closing the Gap: a Victorian parliamentary committee perspective</a:t>
            </a:r>
          </a:p>
        </p:txBody>
      </p:sp>
      <p:sp>
        <p:nvSpPr>
          <p:cNvPr id="3" name="Text Placeholder 2">
            <a:extLst>
              <a:ext uri="{FF2B5EF4-FFF2-40B4-BE49-F238E27FC236}">
                <a16:creationId xmlns:a16="http://schemas.microsoft.com/office/drawing/2014/main" id="{C780D0F5-4D9E-F900-6E51-83D1BC70CE1D}"/>
              </a:ext>
            </a:extLst>
          </p:cNvPr>
          <p:cNvSpPr>
            <a:spLocks noGrp="1"/>
          </p:cNvSpPr>
          <p:nvPr>
            <p:ph type="body" idx="1"/>
          </p:nvPr>
        </p:nvSpPr>
        <p:spPr/>
        <p:txBody>
          <a:bodyPr/>
          <a:lstStyle/>
          <a:p>
            <a:r>
              <a:rPr lang="en-US" dirty="0"/>
              <a:t>ACPAC 21-23 April 2024</a:t>
            </a:r>
          </a:p>
        </p:txBody>
      </p:sp>
    </p:spTree>
    <p:extLst>
      <p:ext uri="{BB962C8B-B14F-4D97-AF65-F5344CB8AC3E}">
        <p14:creationId xmlns:p14="http://schemas.microsoft.com/office/powerpoint/2010/main" val="175349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DCF2A-7C70-13BC-13DD-87D15F3E08FD}"/>
              </a:ext>
            </a:extLst>
          </p:cNvPr>
          <p:cNvSpPr>
            <a:spLocks noGrp="1"/>
          </p:cNvSpPr>
          <p:nvPr>
            <p:ph type="title"/>
          </p:nvPr>
        </p:nvSpPr>
        <p:spPr>
          <a:xfrm>
            <a:off x="1666374" y="1555200"/>
            <a:ext cx="7930208" cy="499075"/>
          </a:xfrm>
        </p:spPr>
        <p:txBody>
          <a:bodyPr/>
          <a:lstStyle/>
          <a:p>
            <a:r>
              <a:rPr lang="en-AU" dirty="0"/>
              <a:t>Committee’s findings</a:t>
            </a:r>
          </a:p>
        </p:txBody>
      </p:sp>
      <p:sp>
        <p:nvSpPr>
          <p:cNvPr id="7" name="TextBox 6">
            <a:extLst>
              <a:ext uri="{FF2B5EF4-FFF2-40B4-BE49-F238E27FC236}">
                <a16:creationId xmlns:a16="http://schemas.microsoft.com/office/drawing/2014/main" id="{2652C341-473C-885B-30E6-52067A41AEFB}"/>
              </a:ext>
            </a:extLst>
          </p:cNvPr>
          <p:cNvSpPr txBox="1"/>
          <p:nvPr/>
        </p:nvSpPr>
        <p:spPr>
          <a:xfrm>
            <a:off x="1666374" y="3254400"/>
            <a:ext cx="5205825" cy="2214965"/>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AU" dirty="0">
                <a:latin typeface="Work Sans Light" pitchFamily="2" charset="0"/>
              </a:rPr>
              <a:t>Aboriginal and Torres Strait Islander children are vastly overrepresented in the Victorian child protection system.</a:t>
            </a:r>
          </a:p>
          <a:p>
            <a:pPr marL="285750" indent="-285750">
              <a:lnSpc>
                <a:spcPct val="90000"/>
              </a:lnSpc>
              <a:spcBef>
                <a:spcPts val="1000"/>
              </a:spcBef>
              <a:buFont typeface="Arial" panose="020B0604020202020204" pitchFamily="34" charset="0"/>
              <a:buChar char="•"/>
            </a:pPr>
            <a:r>
              <a:rPr lang="en-AU" dirty="0">
                <a:latin typeface="Work Sans Light" pitchFamily="2" charset="0"/>
              </a:rPr>
              <a:t>The department’s partnering with Aboriginal Controlled Community Organisations is resulting in higher success rates in family reunification as well as retaining vital cultural and community connections.</a:t>
            </a:r>
            <a:endParaRPr lang="en-AU" dirty="0"/>
          </a:p>
        </p:txBody>
      </p:sp>
      <p:pic>
        <p:nvPicPr>
          <p:cNvPr id="11" name="Picture 10">
            <a:extLst>
              <a:ext uri="{FF2B5EF4-FFF2-40B4-BE49-F238E27FC236}">
                <a16:creationId xmlns:a16="http://schemas.microsoft.com/office/drawing/2014/main" id="{99AD8920-A5B8-C186-6DCE-20ED0BAFA2E0}"/>
              </a:ext>
            </a:extLst>
          </p:cNvPr>
          <p:cNvPicPr>
            <a:picLocks noChangeAspect="1"/>
          </p:cNvPicPr>
          <p:nvPr/>
        </p:nvPicPr>
        <p:blipFill>
          <a:blip r:embed="rId3"/>
          <a:srcRect/>
          <a:stretch/>
        </p:blipFill>
        <p:spPr>
          <a:xfrm>
            <a:off x="7153179" y="2854310"/>
            <a:ext cx="4687214" cy="2875026"/>
          </a:xfrm>
          <a:prstGeom prst="rect">
            <a:avLst/>
          </a:prstGeom>
        </p:spPr>
      </p:pic>
    </p:spTree>
    <p:extLst>
      <p:ext uri="{BB962C8B-B14F-4D97-AF65-F5344CB8AC3E}">
        <p14:creationId xmlns:p14="http://schemas.microsoft.com/office/powerpoint/2010/main" val="377477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8001-0FC8-F1BF-DDB8-1DBDCF741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FD5BF-6CE8-DBA0-0983-9C315D63CECD}"/>
              </a:ext>
            </a:extLst>
          </p:cNvPr>
          <p:cNvSpPr>
            <a:spLocks noGrp="1"/>
          </p:cNvSpPr>
          <p:nvPr>
            <p:ph type="title"/>
          </p:nvPr>
        </p:nvSpPr>
        <p:spPr/>
        <p:txBody>
          <a:bodyPr/>
          <a:lstStyle/>
          <a:p>
            <a:r>
              <a:rPr lang="en-AU" sz="4500"/>
              <a:t>Voice, treaty </a:t>
            </a:r>
            <a:r>
              <a:rPr lang="en-AU" sz="4500" dirty="0"/>
              <a:t>and truth telling</a:t>
            </a:r>
          </a:p>
        </p:txBody>
      </p:sp>
    </p:spTree>
    <p:extLst>
      <p:ext uri="{BB962C8B-B14F-4D97-AF65-F5344CB8AC3E}">
        <p14:creationId xmlns:p14="http://schemas.microsoft.com/office/powerpoint/2010/main" val="59654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8AC4-7D11-0944-1594-E9EB04704D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4F372-2E40-9E90-567B-743424CB5794}"/>
              </a:ext>
            </a:extLst>
          </p:cNvPr>
          <p:cNvSpPr>
            <a:spLocks noGrp="1"/>
          </p:cNvSpPr>
          <p:nvPr>
            <p:ph type="title"/>
          </p:nvPr>
        </p:nvSpPr>
        <p:spPr>
          <a:xfrm>
            <a:off x="1666800" y="1440000"/>
            <a:ext cx="9076991" cy="490438"/>
          </a:xfrm>
        </p:spPr>
        <p:txBody>
          <a:bodyPr/>
          <a:lstStyle/>
          <a:p>
            <a:r>
              <a:rPr lang="en-US" dirty="0"/>
              <a:t>Recent developments</a:t>
            </a:r>
          </a:p>
        </p:txBody>
      </p:sp>
      <p:pic>
        <p:nvPicPr>
          <p:cNvPr id="7" name="Picture 6" descr="A group of people sitting in a meeting&#10;&#10;Description automatically generated">
            <a:extLst>
              <a:ext uri="{FF2B5EF4-FFF2-40B4-BE49-F238E27FC236}">
                <a16:creationId xmlns:a16="http://schemas.microsoft.com/office/drawing/2014/main" id="{3AD33718-A02F-A222-C971-29E54D3A2518}"/>
              </a:ext>
            </a:extLst>
          </p:cNvPr>
          <p:cNvPicPr>
            <a:picLocks noChangeAspect="1"/>
          </p:cNvPicPr>
          <p:nvPr/>
        </p:nvPicPr>
        <p:blipFill>
          <a:blip r:embed="rId3"/>
          <a:stretch>
            <a:fillRect/>
          </a:stretch>
        </p:blipFill>
        <p:spPr>
          <a:xfrm>
            <a:off x="1813358" y="2060621"/>
            <a:ext cx="7251130" cy="4550552"/>
          </a:xfrm>
          <a:prstGeom prst="rect">
            <a:avLst/>
          </a:prstGeom>
        </p:spPr>
      </p:pic>
      <p:sp>
        <p:nvSpPr>
          <p:cNvPr id="8" name="TextBox 7">
            <a:extLst>
              <a:ext uri="{FF2B5EF4-FFF2-40B4-BE49-F238E27FC236}">
                <a16:creationId xmlns:a16="http://schemas.microsoft.com/office/drawing/2014/main" id="{68C2035A-C142-8A60-2203-52C5187F29CB}"/>
              </a:ext>
            </a:extLst>
          </p:cNvPr>
          <p:cNvSpPr txBox="1"/>
          <p:nvPr/>
        </p:nvSpPr>
        <p:spPr>
          <a:xfrm>
            <a:off x="9257590" y="4125338"/>
            <a:ext cx="2652328" cy="2585323"/>
          </a:xfrm>
          <a:prstGeom prst="rect">
            <a:avLst/>
          </a:prstGeom>
          <a:noFill/>
        </p:spPr>
        <p:txBody>
          <a:bodyPr wrap="square" rtlCol="0">
            <a:spAutoFit/>
          </a:bodyPr>
          <a:lstStyle/>
          <a:p>
            <a:r>
              <a:rPr lang="en-AU" sz="1800" b="0" i="0" u="none" strike="noStrike" baseline="0" dirty="0">
                <a:latin typeface="Work Sans Light" pitchFamily="2" charset="0"/>
              </a:rPr>
              <a:t>First Peoples’ Assembly Co‑Chairs Mr Marcus Stewart and Aunty Geraldine Atkinson addressing the House on </a:t>
            </a:r>
            <a:br>
              <a:rPr lang="en-AU" sz="1800" b="0" i="0" u="none" strike="noStrike" baseline="0" dirty="0">
                <a:latin typeface="Work Sans Light" pitchFamily="2" charset="0"/>
              </a:rPr>
            </a:br>
            <a:r>
              <a:rPr lang="en-AU" sz="1800" b="0" i="0" u="none" strike="noStrike" baseline="0" dirty="0">
                <a:latin typeface="Work Sans Light" pitchFamily="2" charset="0"/>
              </a:rPr>
              <a:t>22 June 2022. </a:t>
            </a:r>
            <a:br>
              <a:rPr lang="en-AU" sz="1800" b="0" i="0" u="none" strike="noStrike" baseline="0" dirty="0">
                <a:latin typeface="Work Sans Light" pitchFamily="2" charset="0"/>
              </a:rPr>
            </a:br>
            <a:r>
              <a:rPr lang="en-AU" b="0" i="0" u="none" strike="noStrike" baseline="0" dirty="0">
                <a:latin typeface="Work Sans Light" pitchFamily="2" charset="0"/>
              </a:rPr>
              <a:t>Photo by Janusz </a:t>
            </a:r>
            <a:r>
              <a:rPr lang="en-AU" b="0" i="0" u="none" strike="noStrike" baseline="0" dirty="0" err="1">
                <a:latin typeface="Work Sans Light" pitchFamily="2" charset="0"/>
              </a:rPr>
              <a:t>Molinski</a:t>
            </a:r>
            <a:r>
              <a:rPr lang="en-AU" dirty="0">
                <a:latin typeface="Work Sans Light" pitchFamily="2" charset="0"/>
              </a:rPr>
              <a:t> </a:t>
            </a:r>
            <a:r>
              <a:rPr lang="en-AU" b="0" i="0" u="none" strike="noStrike" baseline="0" dirty="0">
                <a:latin typeface="Work Sans Light" pitchFamily="2" charset="0"/>
              </a:rPr>
              <a:t>Photography. </a:t>
            </a:r>
            <a:endParaRPr lang="en-AU" dirty="0">
              <a:latin typeface="Work Sans Light" pitchFamily="2" charset="0"/>
            </a:endParaRPr>
          </a:p>
        </p:txBody>
      </p:sp>
    </p:spTree>
    <p:extLst>
      <p:ext uri="{BB962C8B-B14F-4D97-AF65-F5344CB8AC3E}">
        <p14:creationId xmlns:p14="http://schemas.microsoft.com/office/powerpoint/2010/main" val="100195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03B556-5EA9-7392-8055-951534134B17}"/>
              </a:ext>
            </a:extLst>
          </p:cNvPr>
          <p:cNvSpPr>
            <a:spLocks noGrp="1"/>
          </p:cNvSpPr>
          <p:nvPr>
            <p:ph type="body" idx="1"/>
          </p:nvPr>
        </p:nvSpPr>
        <p:spPr>
          <a:xfrm>
            <a:off x="1666800" y="2577600"/>
            <a:ext cx="7204584" cy="2380869"/>
          </a:xfrm>
        </p:spPr>
        <p:txBody>
          <a:bodyPr>
            <a:normAutofit/>
          </a:bodyPr>
          <a:lstStyle/>
          <a:p>
            <a:r>
              <a:rPr lang="en-AU" sz="1800" dirty="0">
                <a:effectLst/>
                <a:latin typeface="Work Sans Light" pitchFamily="2" charset="0"/>
                <a:ea typeface="Calibri" panose="020F0502020204030204" pitchFamily="34" charset="0"/>
              </a:rPr>
              <a:t>I would like to acknowledge that I am making this presentation on the lands of the </a:t>
            </a:r>
            <a:r>
              <a:rPr lang="en-AU" sz="1800" dirty="0" err="1">
                <a:effectLst/>
                <a:latin typeface="Work Sans Light" pitchFamily="2" charset="0"/>
                <a:ea typeface="Calibri" panose="020F0502020204030204" pitchFamily="34" charset="0"/>
              </a:rPr>
              <a:t>Whadjuk</a:t>
            </a:r>
            <a:r>
              <a:rPr lang="en-AU" sz="1800" dirty="0">
                <a:effectLst/>
                <a:latin typeface="Work Sans Light" pitchFamily="2" charset="0"/>
                <a:ea typeface="Calibri" panose="020F0502020204030204" pitchFamily="34" charset="0"/>
              </a:rPr>
              <a:t> Noongar</a:t>
            </a:r>
            <a:r>
              <a:rPr lang="en-AU" sz="1800" spc="25" dirty="0">
                <a:effectLst/>
                <a:latin typeface="Work Sans Light" pitchFamily="2" charset="0"/>
                <a:ea typeface="Calibri" panose="020F0502020204030204" pitchFamily="34" charset="0"/>
              </a:rPr>
              <a:t> </a:t>
            </a:r>
            <a:r>
              <a:rPr lang="en-AU" sz="1800" dirty="0">
                <a:effectLst/>
                <a:latin typeface="Work Sans Light" pitchFamily="2" charset="0"/>
                <a:ea typeface="Calibri" panose="020F0502020204030204" pitchFamily="34" charset="0"/>
              </a:rPr>
              <a:t>people and I wish to acknowledge them as Traditional Owners. I would also like to pay my respects to their Elders, past and present; </a:t>
            </a:r>
            <a:r>
              <a:rPr lang="en-AU" sz="1800" spc="25" dirty="0">
                <a:effectLst/>
                <a:latin typeface="Work Sans Light" pitchFamily="2" charset="0"/>
                <a:ea typeface="Calibri" panose="020F0502020204030204" pitchFamily="34" charset="0"/>
              </a:rPr>
              <a:t>and Aboriginal Elders and First Nations people of other communities who may be here today</a:t>
            </a:r>
            <a:r>
              <a:rPr lang="en-AU" sz="1800" dirty="0">
                <a:effectLst/>
                <a:latin typeface="Work Sans Light" pitchFamily="2" charset="0"/>
                <a:ea typeface="Calibri" panose="020F0502020204030204" pitchFamily="34" charset="0"/>
              </a:rPr>
              <a:t>.</a:t>
            </a:r>
          </a:p>
          <a:p>
            <a:endParaRPr lang="en-AU" dirty="0"/>
          </a:p>
        </p:txBody>
      </p:sp>
    </p:spTree>
    <p:extLst>
      <p:ext uri="{BB962C8B-B14F-4D97-AF65-F5344CB8AC3E}">
        <p14:creationId xmlns:p14="http://schemas.microsoft.com/office/powerpoint/2010/main" val="97241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E78F-A082-7821-D2BA-A8D930068343}"/>
              </a:ext>
            </a:extLst>
          </p:cNvPr>
          <p:cNvSpPr>
            <a:spLocks noGrp="1"/>
          </p:cNvSpPr>
          <p:nvPr>
            <p:ph type="title"/>
          </p:nvPr>
        </p:nvSpPr>
        <p:spPr/>
        <p:txBody>
          <a:bodyPr/>
          <a:lstStyle/>
          <a:p>
            <a:r>
              <a:rPr lang="en-AU" sz="4500" dirty="0"/>
              <a:t>PAEC’s role in scrutinising financial and performance outcomes</a:t>
            </a:r>
          </a:p>
        </p:txBody>
      </p:sp>
    </p:spTree>
    <p:extLst>
      <p:ext uri="{BB962C8B-B14F-4D97-AF65-F5344CB8AC3E}">
        <p14:creationId xmlns:p14="http://schemas.microsoft.com/office/powerpoint/2010/main" val="28375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7E54CF-3376-51F9-73D9-B9492C0C453F}"/>
              </a:ext>
            </a:extLst>
          </p:cNvPr>
          <p:cNvPicPr>
            <a:picLocks noChangeAspect="1"/>
          </p:cNvPicPr>
          <p:nvPr/>
        </p:nvPicPr>
        <p:blipFill>
          <a:blip r:embed="rId3"/>
          <a:srcRect/>
          <a:stretch/>
        </p:blipFill>
        <p:spPr>
          <a:xfrm>
            <a:off x="1425682" y="506866"/>
            <a:ext cx="10659178" cy="6008915"/>
          </a:xfrm>
          <a:prstGeom prst="rect">
            <a:avLst/>
          </a:prstGeom>
        </p:spPr>
      </p:pic>
    </p:spTree>
    <p:extLst>
      <p:ext uri="{BB962C8B-B14F-4D97-AF65-F5344CB8AC3E}">
        <p14:creationId xmlns:p14="http://schemas.microsoft.com/office/powerpoint/2010/main" val="114501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AB98-4137-94D0-EB7B-B0EE9BC58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B2DF4-5BC1-34A6-FC59-5A22A86C6290}"/>
              </a:ext>
            </a:extLst>
          </p:cNvPr>
          <p:cNvSpPr>
            <a:spLocks noGrp="1"/>
          </p:cNvSpPr>
          <p:nvPr>
            <p:ph type="title"/>
          </p:nvPr>
        </p:nvSpPr>
        <p:spPr/>
        <p:txBody>
          <a:bodyPr/>
          <a:lstStyle/>
          <a:p>
            <a:r>
              <a:rPr lang="en-AU" sz="4800" dirty="0"/>
              <a:t>Closing the Gap: </a:t>
            </a:r>
            <a:br>
              <a:rPr lang="en-AU" sz="4800" dirty="0"/>
            </a:br>
            <a:r>
              <a:rPr lang="en-AU" sz="4800" dirty="0"/>
              <a:t>the Committee’s findings</a:t>
            </a:r>
            <a:endParaRPr lang="en-AU" sz="4500" dirty="0"/>
          </a:p>
        </p:txBody>
      </p:sp>
    </p:spTree>
    <p:extLst>
      <p:ext uri="{BB962C8B-B14F-4D97-AF65-F5344CB8AC3E}">
        <p14:creationId xmlns:p14="http://schemas.microsoft.com/office/powerpoint/2010/main" val="32325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66CA-75EC-BF48-E2CA-14E346CB5E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EA4DDE-7420-267D-BE14-6697300813A3}"/>
              </a:ext>
            </a:extLst>
          </p:cNvPr>
          <p:cNvSpPr>
            <a:spLocks noGrp="1"/>
          </p:cNvSpPr>
          <p:nvPr>
            <p:ph type="title"/>
          </p:nvPr>
        </p:nvSpPr>
        <p:spPr>
          <a:xfrm>
            <a:off x="1666800" y="1440000"/>
            <a:ext cx="7281292" cy="631782"/>
          </a:xfrm>
        </p:spPr>
        <p:txBody>
          <a:bodyPr/>
          <a:lstStyle/>
          <a:p>
            <a:r>
              <a:rPr lang="en-AU" dirty="0"/>
              <a:t>Status of data</a:t>
            </a:r>
          </a:p>
        </p:txBody>
      </p:sp>
      <p:pic>
        <p:nvPicPr>
          <p:cNvPr id="7" name="Picture 6">
            <a:extLst>
              <a:ext uri="{FF2B5EF4-FFF2-40B4-BE49-F238E27FC236}">
                <a16:creationId xmlns:a16="http://schemas.microsoft.com/office/drawing/2014/main" id="{0814674A-3564-F040-DC6C-A4CB84609173}"/>
              </a:ext>
            </a:extLst>
          </p:cNvPr>
          <p:cNvPicPr>
            <a:picLocks noChangeAspect="1"/>
          </p:cNvPicPr>
          <p:nvPr/>
        </p:nvPicPr>
        <p:blipFill>
          <a:blip r:embed="rId3"/>
          <a:srcRect/>
          <a:stretch/>
        </p:blipFill>
        <p:spPr>
          <a:xfrm>
            <a:off x="1713600" y="2566800"/>
            <a:ext cx="9488424" cy="4023360"/>
          </a:xfrm>
          <a:prstGeom prst="rect">
            <a:avLst/>
          </a:prstGeom>
        </p:spPr>
      </p:pic>
    </p:spTree>
    <p:extLst>
      <p:ext uri="{BB962C8B-B14F-4D97-AF65-F5344CB8AC3E}">
        <p14:creationId xmlns:p14="http://schemas.microsoft.com/office/powerpoint/2010/main" val="85181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CC27-B957-8DF0-32DF-D1E1D08FA6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F4A4A-1320-BDB3-1CE8-6657C5171189}"/>
              </a:ext>
            </a:extLst>
          </p:cNvPr>
          <p:cNvSpPr>
            <a:spLocks noGrp="1"/>
          </p:cNvSpPr>
          <p:nvPr>
            <p:ph type="title"/>
          </p:nvPr>
        </p:nvSpPr>
        <p:spPr>
          <a:xfrm>
            <a:off x="1666800" y="1440000"/>
            <a:ext cx="8317766" cy="631782"/>
          </a:xfrm>
        </p:spPr>
        <p:txBody>
          <a:bodyPr/>
          <a:lstStyle/>
          <a:p>
            <a:r>
              <a:rPr lang="en-AU" dirty="0"/>
              <a:t>Performance – </a:t>
            </a:r>
            <a:br>
              <a:rPr lang="en-AU" dirty="0"/>
            </a:br>
            <a:r>
              <a:rPr lang="en-AU" dirty="0"/>
              <a:t>where data is available</a:t>
            </a:r>
          </a:p>
        </p:txBody>
      </p:sp>
      <p:pic>
        <p:nvPicPr>
          <p:cNvPr id="7" name="Picture 6" descr="A blue circle with green and white text&#10;&#10;Description automatically generated">
            <a:extLst>
              <a:ext uri="{FF2B5EF4-FFF2-40B4-BE49-F238E27FC236}">
                <a16:creationId xmlns:a16="http://schemas.microsoft.com/office/drawing/2014/main" id="{99780CDE-2FEE-4785-57E8-6EBE4243179C}"/>
              </a:ext>
            </a:extLst>
          </p:cNvPr>
          <p:cNvPicPr>
            <a:picLocks noChangeAspect="1"/>
          </p:cNvPicPr>
          <p:nvPr/>
        </p:nvPicPr>
        <p:blipFill>
          <a:blip r:embed="rId3"/>
          <a:stretch>
            <a:fillRect/>
          </a:stretch>
        </p:blipFill>
        <p:spPr>
          <a:xfrm>
            <a:off x="1714131" y="2566373"/>
            <a:ext cx="6554724" cy="4023360"/>
          </a:xfrm>
          <a:prstGeom prst="rect">
            <a:avLst/>
          </a:prstGeom>
        </p:spPr>
      </p:pic>
    </p:spTree>
    <p:extLst>
      <p:ext uri="{BB962C8B-B14F-4D97-AF65-F5344CB8AC3E}">
        <p14:creationId xmlns:p14="http://schemas.microsoft.com/office/powerpoint/2010/main" val="201061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B441-C3C8-4D39-1535-28A1155C69CF}"/>
              </a:ext>
            </a:extLst>
          </p:cNvPr>
          <p:cNvSpPr>
            <a:spLocks noGrp="1"/>
          </p:cNvSpPr>
          <p:nvPr>
            <p:ph type="title"/>
          </p:nvPr>
        </p:nvSpPr>
        <p:spPr>
          <a:xfrm>
            <a:off x="1666374" y="1440000"/>
            <a:ext cx="7006227" cy="1076979"/>
          </a:xfrm>
        </p:spPr>
        <p:txBody>
          <a:bodyPr/>
          <a:lstStyle/>
          <a:p>
            <a:r>
              <a:rPr lang="en-AU" dirty="0"/>
              <a:t>Department of Premier and Cabinet’s evidence</a:t>
            </a:r>
          </a:p>
        </p:txBody>
      </p:sp>
      <p:sp>
        <p:nvSpPr>
          <p:cNvPr id="7" name="TextBox 6">
            <a:extLst>
              <a:ext uri="{FF2B5EF4-FFF2-40B4-BE49-F238E27FC236}">
                <a16:creationId xmlns:a16="http://schemas.microsoft.com/office/drawing/2014/main" id="{87243BA3-814E-F775-EF00-8B965669022D}"/>
              </a:ext>
            </a:extLst>
          </p:cNvPr>
          <p:cNvSpPr txBox="1"/>
          <p:nvPr/>
        </p:nvSpPr>
        <p:spPr>
          <a:xfrm>
            <a:off x="1666800" y="3254400"/>
            <a:ext cx="6769967" cy="1373709"/>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AU" dirty="0">
                <a:latin typeface="Work Sans Light" pitchFamily="2" charset="0"/>
              </a:rPr>
              <a:t>DPC’s role</a:t>
            </a:r>
          </a:p>
          <a:p>
            <a:pPr marL="285750" indent="-285750">
              <a:lnSpc>
                <a:spcPct val="90000"/>
              </a:lnSpc>
              <a:spcBef>
                <a:spcPts val="1000"/>
              </a:spcBef>
              <a:buFont typeface="Arial" panose="020B0604020202020204" pitchFamily="34" charset="0"/>
              <a:buChar char="•"/>
            </a:pPr>
            <a:r>
              <a:rPr lang="en-AU" dirty="0">
                <a:latin typeface="Work Sans Light" pitchFamily="2" charset="0"/>
              </a:rPr>
              <a:t>Victoria’s results are ‘quite mixed’</a:t>
            </a:r>
          </a:p>
          <a:p>
            <a:pPr marL="285750" indent="-285750">
              <a:lnSpc>
                <a:spcPct val="90000"/>
              </a:lnSpc>
              <a:spcBef>
                <a:spcPts val="1000"/>
              </a:spcBef>
              <a:buFont typeface="Arial" panose="020B0604020202020204" pitchFamily="34" charset="0"/>
              <a:buChar char="•"/>
            </a:pPr>
            <a:r>
              <a:rPr lang="en-AU" dirty="0">
                <a:latin typeface="Work Sans Light" pitchFamily="2" charset="0"/>
              </a:rPr>
              <a:t>‘frankly we have still got more work to do’</a:t>
            </a:r>
          </a:p>
          <a:p>
            <a:endParaRPr lang="en-AU" dirty="0"/>
          </a:p>
        </p:txBody>
      </p:sp>
    </p:spTree>
    <p:extLst>
      <p:ext uri="{BB962C8B-B14F-4D97-AF65-F5344CB8AC3E}">
        <p14:creationId xmlns:p14="http://schemas.microsoft.com/office/powerpoint/2010/main" val="182831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739BB-7282-324B-C52A-480C308B0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06583-13B2-93A0-DDB3-394366E26ACD}"/>
              </a:ext>
            </a:extLst>
          </p:cNvPr>
          <p:cNvSpPr>
            <a:spLocks noGrp="1"/>
          </p:cNvSpPr>
          <p:nvPr>
            <p:ph type="title"/>
          </p:nvPr>
        </p:nvSpPr>
        <p:spPr/>
        <p:txBody>
          <a:bodyPr/>
          <a:lstStyle/>
          <a:p>
            <a:r>
              <a:rPr lang="en-AU" sz="4500" dirty="0"/>
              <a:t>Children in out of home care</a:t>
            </a:r>
          </a:p>
        </p:txBody>
      </p:sp>
    </p:spTree>
    <p:extLst>
      <p:ext uri="{BB962C8B-B14F-4D97-AF65-F5344CB8AC3E}">
        <p14:creationId xmlns:p14="http://schemas.microsoft.com/office/powerpoint/2010/main" val="128556788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_Assembly" id="{009B162E-AB2F-434A-8153-658BF606C199}" vid="{1FCBA301-58BD-5347-A4FC-C0195679E7D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_Assembly" id="{009B162E-AB2F-434A-8153-658BF606C199}" vid="{6E8D6175-4CA3-7E45-AEE2-3393921C037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_Assembly" id="{009B162E-AB2F-434A-8153-658BF606C199}" vid="{4D50BFA9-3393-E547-88A8-633429C6F95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4A3DA1AEBBA04EABBD37CE9141504FCB" version="1.0.0">
  <systemFields>
    <field name="Objective-Id">
      <value order="0">A1077257</value>
    </field>
    <field name="Objective-Title">
      <value order="0">Session 07 - Michael Galea - Victoria</value>
    </field>
    <field name="Objective-Description">
      <value order="0"/>
    </field>
    <field name="Objective-CreationStamp">
      <value order="0">2024-04-12T02:56:38Z</value>
    </field>
    <field name="Objective-IsApproved">
      <value order="0">false</value>
    </field>
    <field name="Objective-IsPublished">
      <value order="0">true</value>
    </field>
    <field name="Objective-DatePublished">
      <value order="0">2024-04-12T02:56:54Z</value>
    </field>
    <field name="Objective-ModificationStamp">
      <value order="0">2024-04-12T02:56:54Z</value>
    </field>
    <field name="Objective-Owner">
      <value order="0">Martin, Marie</value>
    </field>
    <field name="Objective-Path">
      <value order="0">Parliament of Western Australia:Legislative Assembly:Parliamentary Committees:(PAC) 41st Parl:ACPAC:2024 Conference:Presentations:PowerPoints</value>
    </field>
    <field name="Objective-Parent">
      <value order="0">PowerPoints</value>
    </field>
    <field name="Objective-State">
      <value order="0">Published</value>
    </field>
    <field name="Objective-VersionId">
      <value order="0">vA2033428</value>
    </field>
    <field name="Objective-Version">
      <value order="0">1.0</value>
    </field>
    <field name="Objective-VersionNumber">
      <value order="0">2</value>
    </field>
    <field name="Objective-VersionComment">
      <value order="0">Version 2</value>
    </field>
    <field name="Objective-FileNumber">
      <value order="0"/>
    </field>
    <field name="Objective-Classification">
      <value order="0"/>
    </field>
    <field name="Objective-Caveats">
      <value order="0"/>
    </field>
  </systemFields>
  <catalogues>
    <catalogue name="DLA Document - Notice Paper Type Catalogue" type="type" ori="id:cA34">
      <field name="Objective-Parliament">
        <value order="0">41</value>
      </field>
      <field name="Objective-Sitting Date">
        <value order="0"/>
      </field>
      <field name="Objective-Notice Paper Number">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AAF6A9E6E2EC764093A523DEBFDA54D0" ma:contentTypeVersion="5" ma:contentTypeDescription="Create a new document." ma:contentTypeScope="" ma:versionID="62617200dc611b82eddcd672d85dbb2f">
  <xsd:schema xmlns:xsd="http://www.w3.org/2001/XMLSchema" xmlns:xs="http://www.w3.org/2001/XMLSchema" xmlns:p="http://schemas.microsoft.com/office/2006/metadata/properties" xmlns:ns2="b590ebf3-60a7-4670-b63e-a3d619a79864" xmlns:ns3="01246ae1-f473-4654-ac75-b0e986c9b80e" targetNamespace="http://schemas.microsoft.com/office/2006/metadata/properties" ma:root="true" ma:fieldsID="2975972c598c9a0263a98458fefc14cb" ns2:_="" ns3:_="">
    <xsd:import namespace="b590ebf3-60a7-4670-b63e-a3d619a79864"/>
    <xsd:import namespace="01246ae1-f473-4654-ac75-b0e986c9b8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0ebf3-60a7-4670-b63e-a3d619a79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46ae1-f473-4654-ac75-b0e986c9b8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5109E-2DDF-40CB-AC2B-FF9B10C90820}">
  <ds:schemaRefs>
    <ds:schemaRef ds:uri="http://www.objective.com/ecm/document/metadata/4A3DA1AEBBA04EABBD37CE9141504FCB"/>
  </ds:schemaRefs>
</ds:datastoreItem>
</file>

<file path=customXml/itemProps2.xml><?xml version="1.0" encoding="utf-8"?>
<ds:datastoreItem xmlns:ds="http://schemas.openxmlformats.org/officeDocument/2006/customXml" ds:itemID="{675290E9-2BE2-4745-96AA-3AA12A73B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0ebf3-60a7-4670-b63e-a3d619a79864"/>
    <ds:schemaRef ds:uri="01246ae1-f473-4654-ac75-b0e986c9b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ABFB18-435D-4A05-AFFD-DC882798B89A}">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EE60051-43F5-4355-9BFE-F3F67F97E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Assembly PowerPoint</Template>
  <TotalTime>2245</TotalTime>
  <Words>1276</Words>
  <Application>Microsoft Office PowerPoint</Application>
  <PresentationFormat>Widescreen</PresentationFormat>
  <Paragraphs>81</Paragraphs>
  <Slides>12</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Founders Grotesk</vt:lpstr>
      <vt:lpstr>montserrat</vt:lpstr>
      <vt:lpstr>Open Sans</vt:lpstr>
      <vt:lpstr>Work Sans Light</vt:lpstr>
      <vt:lpstr>Work Sans SemiBold</vt:lpstr>
      <vt:lpstr>1_Custom Design</vt:lpstr>
      <vt:lpstr>2_Custom Design</vt:lpstr>
      <vt:lpstr>Custom Design</vt:lpstr>
      <vt:lpstr> Closing the Gap: a Victorian parliamentary committee perspective</vt:lpstr>
      <vt:lpstr>PowerPoint Presentation</vt:lpstr>
      <vt:lpstr>PAEC’s role in scrutinising financial and performance outcomes</vt:lpstr>
      <vt:lpstr>PowerPoint Presentation</vt:lpstr>
      <vt:lpstr>Closing the Gap:  the Committee’s findings</vt:lpstr>
      <vt:lpstr>Status of data</vt:lpstr>
      <vt:lpstr>Performance –  where data is available</vt:lpstr>
      <vt:lpstr>Department of Premier and Cabinet’s evidence</vt:lpstr>
      <vt:lpstr>Children in out of home care</vt:lpstr>
      <vt:lpstr>Committee’s findings</vt:lpstr>
      <vt:lpstr>Voice, treaty and truth telling</vt:lpstr>
      <vt:lpstr>Recent developments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Williams</dc:creator>
  <cp:lastModifiedBy>Marie Martin</cp:lastModifiedBy>
  <cp:revision>69</cp:revision>
  <dcterms:created xsi:type="dcterms:W3CDTF">2024-03-15T02:17:01Z</dcterms:created>
  <dcterms:modified xsi:type="dcterms:W3CDTF">2024-04-18T13:26:56Z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0x010100AAF6A9E6E2EC764093A523DEBFDA54D0</vt:lpwstr>
  </property>
  <property fmtid="{D5CDD505-2E9C-101B-9397-08002B2CF9AE}" pid="3" name="Objective-Id">
    <vt:lpwstr>A1077257</vt:lpwstr>
  </property>
  <property fmtid="{D5CDD505-2E9C-101B-9397-08002B2CF9AE}" pid="4" name="Objective-Title">
    <vt:lpwstr>Session 07 - Michael Galea - Victoria</vt:lpwstr>
  </property>
  <property fmtid="{D5CDD505-2E9C-101B-9397-08002B2CF9AE}" pid="5" name="Objective-Description">
    <vt:lpwstr/>
  </property>
  <property fmtid="{D5CDD505-2E9C-101B-9397-08002B2CF9AE}" pid="6" name="Objective-CreationStamp">
    <vt:filetime>2024-04-12T02:56:38Z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2024-04-12T02:56:54Z</vt:filetime>
  </property>
  <property fmtid="{D5CDD505-2E9C-101B-9397-08002B2CF9AE}" pid="10" name="Objective-ModificationStamp">
    <vt:filetime>2024-04-12T02:56:54Z</vt:filetime>
  </property>
  <property fmtid="{D5CDD505-2E9C-101B-9397-08002B2CF9AE}" pid="11" name="Objective-Owner">
    <vt:lpwstr>Martin, Marie</vt:lpwstr>
  </property>
  <property fmtid="{D5CDD505-2E9C-101B-9397-08002B2CF9AE}" pid="12" name="Objective-Path">
    <vt:lpwstr>Parliament of Western Australia:Legislative Assembly:Parliamentary Committees:(PAC) 41st Parl:ACPAC:2024 Conference:Presentations:PowerPoints</vt:lpwstr>
  </property>
  <property fmtid="{D5CDD505-2E9C-101B-9397-08002B2CF9AE}" pid="13" name="Objective-Parent">
    <vt:lpwstr>PowerPoints</vt:lpwstr>
  </property>
  <property fmtid="{D5CDD505-2E9C-101B-9397-08002B2CF9AE}" pid="14" name="Objective-State">
    <vt:lpwstr>Published</vt:lpwstr>
  </property>
  <property fmtid="{D5CDD505-2E9C-101B-9397-08002B2CF9AE}" pid="15" name="Objective-VersionId">
    <vt:lpwstr>vA2033428</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Parliament">
    <vt:lpwstr>41</vt:lpwstr>
  </property>
  <property fmtid="{D5CDD505-2E9C-101B-9397-08002B2CF9AE}" pid="23" name="Objective-Sitting Date">
    <vt:lpwstr/>
  </property>
  <property fmtid="{D5CDD505-2E9C-101B-9397-08002B2CF9AE}" pid="24" name="Objective-Notice Paper Number">
    <vt:lpwstr/>
  </property>
</Properties>
</file>